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4" r:id="rId3"/>
    <p:sldId id="261" r:id="rId4"/>
    <p:sldId id="259" r:id="rId5"/>
    <p:sldId id="260" r:id="rId6"/>
    <p:sldId id="262" r:id="rId7"/>
    <p:sldId id="258" r:id="rId8"/>
    <p:sldId id="263" r:id="rId9"/>
    <p:sldId id="26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682D9E-6C67-44C2-A9D0-9D36102399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B8641D-A172-43BC-9BFC-C977277AC7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2F7C2F-0AA4-4943-B043-BAFDFCB5E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7E302-7CC3-422F-BBEC-F75931567BC8}" type="datetimeFigureOut">
              <a:rPr lang="en-US" smtClean="0"/>
              <a:t>4/3/2022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54E4CA-C17A-4E83-ABCF-0698B5BAD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BE9FCD-779A-443E-AEDF-2FAEB077A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CB28F-D80F-4ACE-A7C2-320B68968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83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F9DD31-EE12-44B1-B6F5-6E24BCCF8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34C1033-9DB1-4B41-9C6A-05676A9C5F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0D54C8-9EA6-4DF2-A729-FE4D97034C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7E302-7CC3-422F-BBEC-F75931567BC8}" type="datetimeFigureOut">
              <a:rPr lang="en-US" smtClean="0"/>
              <a:t>4/3/2022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D4876D-627C-4A4A-8F20-7ACA58281F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329C55-3081-40FE-942E-AC1FB8425B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CB28F-D80F-4ACE-A7C2-320B68968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805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33AF058-4E40-4EC4-856D-A39B3F6FB1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A4506D-9765-4ED7-8C4D-843CF7C787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C7C03D-7D93-4176-9F16-E3E02E5DDA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7E302-7CC3-422F-BBEC-F75931567BC8}" type="datetimeFigureOut">
              <a:rPr lang="en-US" smtClean="0"/>
              <a:t>4/3/2022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861732-BBDA-49ED-90BB-E231B934C6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66890C-22CD-4249-8DB2-417DD5CFA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CB28F-D80F-4ACE-A7C2-320B68968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601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851479-AC0B-4266-AD63-298333DC8E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2E9711-B6AF-467B-BF2F-F959CD1720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54F6EE-20A8-493A-A11A-B621985FBE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7E302-7CC3-422F-BBEC-F75931567BC8}" type="datetimeFigureOut">
              <a:rPr lang="en-US" smtClean="0"/>
              <a:t>4/3/2022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52FA26-A333-40F9-8B0F-1FA52341B5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957A1-1539-465B-9F22-6E30A0484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CB28F-D80F-4ACE-A7C2-320B68968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231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74DAD9-4B30-4115-92E6-29A60B638D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A94C3B-0748-4B24-8BB7-FEE4F42B61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8B19DF-F9C8-430E-B92E-A314031BB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7E302-7CC3-422F-BBEC-F75931567BC8}" type="datetimeFigureOut">
              <a:rPr lang="en-US" smtClean="0"/>
              <a:t>4/3/2022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C8CA82-36F1-41F5-806D-21A298903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937BFA-6976-4340-B9FE-2E22F9B3B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CB28F-D80F-4ACE-A7C2-320B68968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666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46BADF-8BD5-4B13-84F2-23FD22AC54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D5B7A1-F32A-462E-A0F9-8A22B927EC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4E416B-F2E9-4FBC-ABF8-534BBE80A8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3A6C9D-1B46-4BE3-93E3-6C451FC84E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7E302-7CC3-422F-BBEC-F75931567BC8}" type="datetimeFigureOut">
              <a:rPr lang="en-US" smtClean="0"/>
              <a:t>4/3/2022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46752A-F35F-45F4-8091-0424729CE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E75F91-0BF6-4CF4-8724-512079F63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CB28F-D80F-4ACE-A7C2-320B68968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916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D93F05-796E-4DA9-9E83-3BCB469438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20295B-78A6-4129-97F1-D487BDF8E7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B338D2-1E8F-415B-9637-04887C17E9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15987B-A4C7-4031-B21B-7117B5B9E5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3936213-3167-4790-AEDB-F2C0E7031D9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6F292DB-5F92-4CDB-94F2-B5373334A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7E302-7CC3-422F-BBEC-F75931567BC8}" type="datetimeFigureOut">
              <a:rPr lang="en-US" smtClean="0"/>
              <a:t>4/3/2022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DD4FE81-F96A-45FF-8DE9-F7EE20527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E9511D5-A014-4D3C-87F8-E8B256AFB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CB28F-D80F-4ACE-A7C2-320B68968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217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E1B7C2-A145-4BB7-A779-3EFED0ED89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7CC276-A342-4EC9-B3E9-DA06A54BE6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7E302-7CC3-422F-BBEC-F75931567BC8}" type="datetimeFigureOut">
              <a:rPr lang="en-US" smtClean="0"/>
              <a:t>4/3/2022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F0985B-A1D9-4BB5-99AF-806A023DE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4CF0F4-7463-4961-BEF1-7A347F5E8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CB28F-D80F-4ACE-A7C2-320B68968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668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00F6FA-6F00-4BE6-A333-4E8932F3B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7E302-7CC3-422F-BBEC-F75931567BC8}" type="datetimeFigureOut">
              <a:rPr lang="en-US" smtClean="0"/>
              <a:t>4/3/2022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7D4BBA-C118-44BA-B685-845ED73F5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14F93B-ECA2-4CD6-8F73-5A69B3796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CB28F-D80F-4ACE-A7C2-320B68968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67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829B4E-F04E-4F5D-A335-88E98CFC9E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56A4A7-D04D-46B5-A942-C0E74DE204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B82456-37C5-48E1-A677-2E443CA3F4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6373A6-7969-4FCA-A478-F9832B369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7E302-7CC3-422F-BBEC-F75931567BC8}" type="datetimeFigureOut">
              <a:rPr lang="en-US" smtClean="0"/>
              <a:t>4/3/2022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A8699C-4FDB-4EF9-B07D-97D5548C4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BE7666-3AE5-47B6-BB9F-FE793C647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CB28F-D80F-4ACE-A7C2-320B68968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885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9A3371-1B03-4365-92F7-DB7F28F23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7773EDD-D260-4E0D-9317-C3F6A214ED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4BC2DB-4760-4B66-802E-862F40F0A5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C3A909-18DB-4444-9474-46A8FCA20B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7E302-7CC3-422F-BBEC-F75931567BC8}" type="datetimeFigureOut">
              <a:rPr lang="en-US" smtClean="0"/>
              <a:t>4/3/2022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D15F77-886D-41CB-8A05-D97150E5A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1360AE-64F3-4995-B362-EFEDF9974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CB28F-D80F-4ACE-A7C2-320B68968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250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D70901-5A0B-4FF6-B8DC-63EBADECED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C92543-C4D3-4832-A77E-1E6F6A22FC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6389D7-F02E-4C99-971D-2F7F4F3229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E7E302-7CC3-422F-BBEC-F75931567BC8}" type="datetimeFigureOut">
              <a:rPr lang="en-US" smtClean="0"/>
              <a:t>4/3/2022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3AB73C-B63E-457F-AA10-C4EF65702B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E052C6-BAF9-427B-9CB6-D7D457CCE6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8CB28F-D80F-4ACE-A7C2-320B68968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406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53FEB62A-5085-4923-80B7-C24E6DE314AC}"/>
              </a:ext>
            </a:extLst>
          </p:cNvPr>
          <p:cNvSpPr/>
          <p:nvPr/>
        </p:nvSpPr>
        <p:spPr>
          <a:xfrm>
            <a:off x="0" y="886745"/>
            <a:ext cx="12192000" cy="45719"/>
          </a:xfrm>
          <a:prstGeom prst="roundRect">
            <a:avLst/>
          </a:prstGeom>
          <a:solidFill>
            <a:schemeClr val="tx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315ED8B-4112-4A2B-94B7-31B9EA4F422D}"/>
              </a:ext>
            </a:extLst>
          </p:cNvPr>
          <p:cNvSpPr txBox="1">
            <a:spLocks/>
          </p:cNvSpPr>
          <p:nvPr/>
        </p:nvSpPr>
        <p:spPr>
          <a:xfrm>
            <a:off x="0" y="283627"/>
            <a:ext cx="12192000" cy="64717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>
                <a:latin typeface="Berlin Sans FB Demi" panose="020E0802020502020306" pitchFamily="34" charset="0"/>
              </a:rPr>
              <a:t>STRUKTUR ORGANISASI LOGISTIK</a:t>
            </a:r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A9556F82-624D-4175-BBDD-1941BC2B1E6E}"/>
              </a:ext>
            </a:extLst>
          </p:cNvPr>
          <p:cNvSpPr/>
          <p:nvPr/>
        </p:nvSpPr>
        <p:spPr>
          <a:xfrm>
            <a:off x="4043346" y="2529465"/>
            <a:ext cx="3388136" cy="524329"/>
          </a:xfrm>
          <a:prstGeom prst="roundRect">
            <a:avLst/>
          </a:prstGeom>
          <a:noFill/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HEAD OF LOGISTIK</a:t>
            </a:r>
          </a:p>
          <a:p>
            <a:pPr algn="ctr"/>
            <a:r>
              <a:rPr lang="en-US" sz="1600" b="1" dirty="0">
                <a:solidFill>
                  <a:schemeClr val="tx1"/>
                </a:solidFill>
              </a:rPr>
              <a:t> (ANDRE BARUS ACTING)</a:t>
            </a:r>
          </a:p>
        </p:txBody>
      </p:sp>
      <p:sp>
        <p:nvSpPr>
          <p:cNvPr id="109" name="Rectangle: Rounded Corners 108">
            <a:extLst>
              <a:ext uri="{FF2B5EF4-FFF2-40B4-BE49-F238E27FC236}">
                <a16:creationId xmlns:a16="http://schemas.microsoft.com/office/drawing/2014/main" id="{C09651F4-6270-4E00-BAFC-293C968189F2}"/>
              </a:ext>
            </a:extLst>
          </p:cNvPr>
          <p:cNvSpPr/>
          <p:nvPr/>
        </p:nvSpPr>
        <p:spPr>
          <a:xfrm>
            <a:off x="10121626" y="3460948"/>
            <a:ext cx="1298423" cy="358887"/>
          </a:xfrm>
          <a:prstGeom prst="roundRect">
            <a:avLst/>
          </a:prstGeom>
          <a:noFill/>
          <a:ln w="317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PART AUDITOR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</a:rPr>
              <a:t>AYU</a:t>
            </a:r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AC8A0065-401E-4C59-89C2-3539D23C9C59}"/>
              </a:ext>
            </a:extLst>
          </p:cNvPr>
          <p:cNvSpPr/>
          <p:nvPr/>
        </p:nvSpPr>
        <p:spPr>
          <a:xfrm>
            <a:off x="948152" y="3559268"/>
            <a:ext cx="3343907" cy="887888"/>
          </a:xfrm>
          <a:prstGeom prst="roundRect">
            <a:avLst/>
          </a:prstGeom>
          <a:noFill/>
          <a:ln w="317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WAREHOUSE SPAREPART MANAGEMENT (PENERIMAAN DAN DISTRIBUSI)</a:t>
            </a:r>
          </a:p>
          <a:p>
            <a:pPr algn="ctr"/>
            <a:r>
              <a:rPr lang="en-US" sz="1400" b="1" dirty="0">
                <a:solidFill>
                  <a:schemeClr val="tx1"/>
                </a:solidFill>
              </a:rPr>
              <a:t>SUPERVISOR</a:t>
            </a:r>
          </a:p>
          <a:p>
            <a:pPr algn="ctr"/>
            <a:r>
              <a:rPr lang="en-US" sz="1400" b="1" dirty="0">
                <a:solidFill>
                  <a:schemeClr val="tx1"/>
                </a:solidFill>
                <a:highlight>
                  <a:srgbClr val="FFFF00"/>
                </a:highlight>
              </a:rPr>
              <a:t>PEBI RAKMOKO</a:t>
            </a:r>
          </a:p>
        </p:txBody>
      </p:sp>
      <p:cxnSp>
        <p:nvCxnSpPr>
          <p:cNvPr id="113" name="Connector: Elbow 112">
            <a:extLst>
              <a:ext uri="{FF2B5EF4-FFF2-40B4-BE49-F238E27FC236}">
                <a16:creationId xmlns:a16="http://schemas.microsoft.com/office/drawing/2014/main" id="{F1A5C948-954B-457A-ABD7-2F991214F984}"/>
              </a:ext>
            </a:extLst>
          </p:cNvPr>
          <p:cNvCxnSpPr>
            <a:cxnSpLocks/>
            <a:stCxn id="71" idx="2"/>
            <a:endCxn id="72" idx="0"/>
          </p:cNvCxnSpPr>
          <p:nvPr/>
        </p:nvCxnSpPr>
        <p:spPr>
          <a:xfrm rot="5400000">
            <a:off x="3926023" y="1747877"/>
            <a:ext cx="505474" cy="3117308"/>
          </a:xfrm>
          <a:prstGeom prst="bentConnector3">
            <a:avLst>
              <a:gd name="adj1" fmla="val 50000"/>
            </a:avLst>
          </a:prstGeom>
          <a:ln w="31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Connector: Elbow 114">
            <a:extLst>
              <a:ext uri="{FF2B5EF4-FFF2-40B4-BE49-F238E27FC236}">
                <a16:creationId xmlns:a16="http://schemas.microsoft.com/office/drawing/2014/main" id="{C5524A02-557D-416E-B628-CC429754C01E}"/>
              </a:ext>
            </a:extLst>
          </p:cNvPr>
          <p:cNvCxnSpPr>
            <a:cxnSpLocks/>
            <a:endCxn id="108" idx="0"/>
          </p:cNvCxnSpPr>
          <p:nvPr/>
        </p:nvCxnSpPr>
        <p:spPr>
          <a:xfrm rot="5400000">
            <a:off x="5528014" y="3349868"/>
            <a:ext cx="416986" cy="1814"/>
          </a:xfrm>
          <a:prstGeom prst="bentConnector3">
            <a:avLst/>
          </a:prstGeom>
          <a:ln w="31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Connector: Elbow 116">
            <a:extLst>
              <a:ext uri="{FF2B5EF4-FFF2-40B4-BE49-F238E27FC236}">
                <a16:creationId xmlns:a16="http://schemas.microsoft.com/office/drawing/2014/main" id="{F48C2358-B360-478B-AF5C-2560B03B3AC8}"/>
              </a:ext>
            </a:extLst>
          </p:cNvPr>
          <p:cNvCxnSpPr>
            <a:cxnSpLocks/>
          </p:cNvCxnSpPr>
          <p:nvPr/>
        </p:nvCxnSpPr>
        <p:spPr>
          <a:xfrm rot="16200000" flipH="1">
            <a:off x="7998581" y="789819"/>
            <a:ext cx="505474" cy="5033424"/>
          </a:xfrm>
          <a:prstGeom prst="bentConnector3">
            <a:avLst>
              <a:gd name="adj1" fmla="val 50000"/>
            </a:avLst>
          </a:prstGeom>
          <a:ln w="3175">
            <a:solidFill>
              <a:srgbClr val="FF0000"/>
            </a:solidFill>
            <a:prstDash val="dashDot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Connector: Elbow 134">
            <a:extLst>
              <a:ext uri="{FF2B5EF4-FFF2-40B4-BE49-F238E27FC236}">
                <a16:creationId xmlns:a16="http://schemas.microsoft.com/office/drawing/2014/main" id="{615F4CF4-6983-4D9E-A9D2-7BE1C9082BFC}"/>
              </a:ext>
            </a:extLst>
          </p:cNvPr>
          <p:cNvCxnSpPr>
            <a:cxnSpLocks/>
            <a:stCxn id="367" idx="2"/>
            <a:endCxn id="308" idx="1"/>
          </p:cNvCxnSpPr>
          <p:nvPr/>
        </p:nvCxnSpPr>
        <p:spPr>
          <a:xfrm rot="16200000" flipH="1">
            <a:off x="9840236" y="1755255"/>
            <a:ext cx="280749" cy="231548"/>
          </a:xfrm>
          <a:prstGeom prst="bentConnector2">
            <a:avLst/>
          </a:prstGeom>
          <a:ln w="31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Rectangle: Rounded Corners 107">
            <a:extLst>
              <a:ext uri="{FF2B5EF4-FFF2-40B4-BE49-F238E27FC236}">
                <a16:creationId xmlns:a16="http://schemas.microsoft.com/office/drawing/2014/main" id="{94CD0A20-F48F-428B-990B-703393B796DA}"/>
              </a:ext>
            </a:extLst>
          </p:cNvPr>
          <p:cNvSpPr/>
          <p:nvPr/>
        </p:nvSpPr>
        <p:spPr>
          <a:xfrm>
            <a:off x="4675241" y="3559268"/>
            <a:ext cx="2120717" cy="887888"/>
          </a:xfrm>
          <a:prstGeom prst="roundRect">
            <a:avLst/>
          </a:prstGeom>
          <a:noFill/>
          <a:ln w="317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u="sng" dirty="0">
                <a:solidFill>
                  <a:schemeClr val="tx1"/>
                </a:solidFill>
              </a:rPr>
              <a:t>SPAREPART REQUEST SPAREPART REUSEBALE</a:t>
            </a:r>
          </a:p>
          <a:p>
            <a:pPr algn="ctr"/>
            <a:r>
              <a:rPr lang="en-US" sz="1400" b="1" dirty="0">
                <a:solidFill>
                  <a:schemeClr val="tx1"/>
                </a:solidFill>
              </a:rPr>
              <a:t>( PEBI )</a:t>
            </a: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1D9F7BD9-75D2-4810-82DF-7B43A786B309}"/>
              </a:ext>
            </a:extLst>
          </p:cNvPr>
          <p:cNvSpPr txBox="1"/>
          <p:nvPr/>
        </p:nvSpPr>
        <p:spPr>
          <a:xfrm>
            <a:off x="4610095" y="4694553"/>
            <a:ext cx="2266333" cy="1107996"/>
          </a:xfrm>
          <a:prstGeom prst="rect">
            <a:avLst/>
          </a:prstGeom>
          <a:noFill/>
          <a:ln w="3175">
            <a:solidFill>
              <a:schemeClr val="tx1"/>
            </a:solidFill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TUGAS:</a:t>
            </a:r>
          </a:p>
          <a:p>
            <a:pPr algn="ctr"/>
            <a:r>
              <a:rPr lang="en-US" sz="1100" b="1" dirty="0"/>
              <a:t>KORDINASI DENGAN SEMUA LOGISTIK UNTUK PERMINTAAN SPAREPART </a:t>
            </a:r>
            <a:r>
              <a:rPr lang="en-US" sz="1100" b="1" u="sng" dirty="0"/>
              <a:t>NON-REAKTIP</a:t>
            </a:r>
            <a:r>
              <a:rPr lang="en-US" sz="1100" b="1" dirty="0"/>
              <a:t> &amp;</a:t>
            </a:r>
          </a:p>
          <a:p>
            <a:pPr algn="ctr"/>
            <a:r>
              <a:rPr lang="en-US" sz="1100" b="1" dirty="0"/>
              <a:t>MANAGEMENT SPAREPART REUSABLE</a:t>
            </a:r>
          </a:p>
        </p:txBody>
      </p:sp>
      <p:sp>
        <p:nvSpPr>
          <p:cNvPr id="229" name="Rectangle: Rounded Corners 228">
            <a:extLst>
              <a:ext uri="{FF2B5EF4-FFF2-40B4-BE49-F238E27FC236}">
                <a16:creationId xmlns:a16="http://schemas.microsoft.com/office/drawing/2014/main" id="{BA86FB61-52F8-4197-B493-31BFE4F69A7C}"/>
              </a:ext>
            </a:extLst>
          </p:cNvPr>
          <p:cNvSpPr/>
          <p:nvPr/>
        </p:nvSpPr>
        <p:spPr>
          <a:xfrm>
            <a:off x="7890323" y="3676589"/>
            <a:ext cx="1507382" cy="264440"/>
          </a:xfrm>
          <a:prstGeom prst="roundRect">
            <a:avLst/>
          </a:prstGeom>
          <a:noFill/>
          <a:ln w="317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LOGISTIK WSA</a:t>
            </a:r>
          </a:p>
        </p:txBody>
      </p:sp>
      <p:cxnSp>
        <p:nvCxnSpPr>
          <p:cNvPr id="215" name="Connector: Elbow 214">
            <a:extLst>
              <a:ext uri="{FF2B5EF4-FFF2-40B4-BE49-F238E27FC236}">
                <a16:creationId xmlns:a16="http://schemas.microsoft.com/office/drawing/2014/main" id="{EC6535DA-03EB-419A-85FC-3A35F32738F3}"/>
              </a:ext>
            </a:extLst>
          </p:cNvPr>
          <p:cNvCxnSpPr>
            <a:cxnSpLocks/>
            <a:stCxn id="327" idx="2"/>
            <a:endCxn id="72" idx="0"/>
          </p:cNvCxnSpPr>
          <p:nvPr/>
        </p:nvCxnSpPr>
        <p:spPr>
          <a:xfrm rot="16200000" flipH="1">
            <a:off x="1621884" y="2561045"/>
            <a:ext cx="1384847" cy="611597"/>
          </a:xfrm>
          <a:prstGeom prst="bentConnector3">
            <a:avLst>
              <a:gd name="adj1" fmla="val 50000"/>
            </a:avLst>
          </a:prstGeom>
          <a:ln w="3175">
            <a:solidFill>
              <a:srgbClr val="FF0000"/>
            </a:solidFill>
            <a:prstDash val="dashDot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0" name="Rectangle: Rounded Corners 229">
            <a:extLst>
              <a:ext uri="{FF2B5EF4-FFF2-40B4-BE49-F238E27FC236}">
                <a16:creationId xmlns:a16="http://schemas.microsoft.com/office/drawing/2014/main" id="{B2FE4D78-DBA1-4DC7-87A3-B1630FAB4ED3}"/>
              </a:ext>
            </a:extLst>
          </p:cNvPr>
          <p:cNvSpPr/>
          <p:nvPr/>
        </p:nvSpPr>
        <p:spPr>
          <a:xfrm>
            <a:off x="7890323" y="3960693"/>
            <a:ext cx="1507382" cy="264440"/>
          </a:xfrm>
          <a:prstGeom prst="roundRect">
            <a:avLst/>
          </a:prstGeom>
          <a:noFill/>
          <a:ln w="317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LOGISTIK WSB</a:t>
            </a:r>
          </a:p>
        </p:txBody>
      </p:sp>
      <p:sp>
        <p:nvSpPr>
          <p:cNvPr id="231" name="Rectangle: Rounded Corners 230">
            <a:extLst>
              <a:ext uri="{FF2B5EF4-FFF2-40B4-BE49-F238E27FC236}">
                <a16:creationId xmlns:a16="http://schemas.microsoft.com/office/drawing/2014/main" id="{568010F0-43B4-47E9-B1BC-4AEF3AFAFA79}"/>
              </a:ext>
            </a:extLst>
          </p:cNvPr>
          <p:cNvSpPr/>
          <p:nvPr/>
        </p:nvSpPr>
        <p:spPr>
          <a:xfrm>
            <a:off x="7890323" y="4244797"/>
            <a:ext cx="1507382" cy="264440"/>
          </a:xfrm>
          <a:prstGeom prst="roundRect">
            <a:avLst/>
          </a:prstGeom>
          <a:noFill/>
          <a:ln w="317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LOGISTIK WSM</a:t>
            </a:r>
          </a:p>
        </p:txBody>
      </p:sp>
      <p:sp>
        <p:nvSpPr>
          <p:cNvPr id="232" name="Rectangle: Rounded Corners 231">
            <a:extLst>
              <a:ext uri="{FF2B5EF4-FFF2-40B4-BE49-F238E27FC236}">
                <a16:creationId xmlns:a16="http://schemas.microsoft.com/office/drawing/2014/main" id="{97F7BCB9-8E25-4138-9D7B-FC2DA6A9936E}"/>
              </a:ext>
            </a:extLst>
          </p:cNvPr>
          <p:cNvSpPr/>
          <p:nvPr/>
        </p:nvSpPr>
        <p:spPr>
          <a:xfrm>
            <a:off x="7890323" y="4836800"/>
            <a:ext cx="1507382" cy="264440"/>
          </a:xfrm>
          <a:prstGeom prst="roundRect">
            <a:avLst/>
          </a:prstGeom>
          <a:noFill/>
          <a:ln w="317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LOGISTIK WSR</a:t>
            </a:r>
          </a:p>
        </p:txBody>
      </p:sp>
      <p:sp>
        <p:nvSpPr>
          <p:cNvPr id="233" name="Rectangle: Rounded Corners 232">
            <a:extLst>
              <a:ext uri="{FF2B5EF4-FFF2-40B4-BE49-F238E27FC236}">
                <a16:creationId xmlns:a16="http://schemas.microsoft.com/office/drawing/2014/main" id="{C907D054-A61D-4ECD-A452-EABCDFBAC76C}"/>
              </a:ext>
            </a:extLst>
          </p:cNvPr>
          <p:cNvSpPr/>
          <p:nvPr/>
        </p:nvSpPr>
        <p:spPr>
          <a:xfrm>
            <a:off x="7890323" y="5130736"/>
            <a:ext cx="1507382" cy="264440"/>
          </a:xfrm>
          <a:prstGeom prst="roundRect">
            <a:avLst/>
          </a:prstGeom>
          <a:noFill/>
          <a:ln w="317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LOGISTIK WSS</a:t>
            </a:r>
          </a:p>
        </p:txBody>
      </p:sp>
      <p:sp>
        <p:nvSpPr>
          <p:cNvPr id="234" name="Rectangle: Rounded Corners 233">
            <a:extLst>
              <a:ext uri="{FF2B5EF4-FFF2-40B4-BE49-F238E27FC236}">
                <a16:creationId xmlns:a16="http://schemas.microsoft.com/office/drawing/2014/main" id="{7628B28C-7A40-4051-8641-AC40A3038060}"/>
              </a:ext>
            </a:extLst>
          </p:cNvPr>
          <p:cNvSpPr/>
          <p:nvPr/>
        </p:nvSpPr>
        <p:spPr>
          <a:xfrm>
            <a:off x="7890323" y="5424672"/>
            <a:ext cx="1507382" cy="264440"/>
          </a:xfrm>
          <a:prstGeom prst="roundRect">
            <a:avLst/>
          </a:prstGeom>
          <a:noFill/>
          <a:ln w="317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LOGISTIK WSP</a:t>
            </a:r>
          </a:p>
        </p:txBody>
      </p:sp>
      <p:sp>
        <p:nvSpPr>
          <p:cNvPr id="235" name="Rectangle: Rounded Corners 234">
            <a:extLst>
              <a:ext uri="{FF2B5EF4-FFF2-40B4-BE49-F238E27FC236}">
                <a16:creationId xmlns:a16="http://schemas.microsoft.com/office/drawing/2014/main" id="{A5C7E5BA-62BD-4A14-AC89-5F8A8595152C}"/>
              </a:ext>
            </a:extLst>
          </p:cNvPr>
          <p:cNvSpPr/>
          <p:nvPr/>
        </p:nvSpPr>
        <p:spPr>
          <a:xfrm>
            <a:off x="7890323" y="4542539"/>
            <a:ext cx="1507382" cy="264440"/>
          </a:xfrm>
          <a:prstGeom prst="roundRect">
            <a:avLst/>
          </a:prstGeom>
          <a:noFill/>
          <a:ln w="317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LOGISTIK WST</a:t>
            </a:r>
          </a:p>
        </p:txBody>
      </p:sp>
      <p:sp>
        <p:nvSpPr>
          <p:cNvPr id="236" name="Rectangle: Rounded Corners 235">
            <a:extLst>
              <a:ext uri="{FF2B5EF4-FFF2-40B4-BE49-F238E27FC236}">
                <a16:creationId xmlns:a16="http://schemas.microsoft.com/office/drawing/2014/main" id="{42E24A68-AF3A-4EDA-B56E-BA2F7F593EF4}"/>
              </a:ext>
            </a:extLst>
          </p:cNvPr>
          <p:cNvSpPr/>
          <p:nvPr/>
        </p:nvSpPr>
        <p:spPr>
          <a:xfrm>
            <a:off x="7890323" y="5726967"/>
            <a:ext cx="1507382" cy="264440"/>
          </a:xfrm>
          <a:prstGeom prst="roundRect">
            <a:avLst/>
          </a:prstGeom>
          <a:noFill/>
          <a:ln w="317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LOGISTIK WSRBT</a:t>
            </a:r>
          </a:p>
        </p:txBody>
      </p:sp>
      <p:cxnSp>
        <p:nvCxnSpPr>
          <p:cNvPr id="237" name="Connector: Elbow 236">
            <a:extLst>
              <a:ext uri="{FF2B5EF4-FFF2-40B4-BE49-F238E27FC236}">
                <a16:creationId xmlns:a16="http://schemas.microsoft.com/office/drawing/2014/main" id="{026434C9-2A73-41E0-9CA1-F9F258292F46}"/>
              </a:ext>
            </a:extLst>
          </p:cNvPr>
          <p:cNvCxnSpPr>
            <a:cxnSpLocks/>
            <a:stCxn id="71" idx="3"/>
            <a:endCxn id="229" idx="1"/>
          </p:cNvCxnSpPr>
          <p:nvPr/>
        </p:nvCxnSpPr>
        <p:spPr>
          <a:xfrm>
            <a:off x="7431482" y="2791630"/>
            <a:ext cx="458841" cy="1017179"/>
          </a:xfrm>
          <a:prstGeom prst="bentConnector3">
            <a:avLst>
              <a:gd name="adj1" fmla="val 50000"/>
            </a:avLst>
          </a:prstGeom>
          <a:ln w="31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2" name="Rectangle: Rounded Corners 241">
            <a:extLst>
              <a:ext uri="{FF2B5EF4-FFF2-40B4-BE49-F238E27FC236}">
                <a16:creationId xmlns:a16="http://schemas.microsoft.com/office/drawing/2014/main" id="{4923B41A-49B9-4359-8F35-A335B072FF24}"/>
              </a:ext>
            </a:extLst>
          </p:cNvPr>
          <p:cNvSpPr/>
          <p:nvPr/>
        </p:nvSpPr>
        <p:spPr>
          <a:xfrm>
            <a:off x="968005" y="4576569"/>
            <a:ext cx="1224114" cy="305454"/>
          </a:xfrm>
          <a:prstGeom prst="roundRect">
            <a:avLst/>
          </a:prstGeom>
          <a:noFill/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KOSONG</a:t>
            </a:r>
          </a:p>
        </p:txBody>
      </p:sp>
      <p:sp>
        <p:nvSpPr>
          <p:cNvPr id="243" name="Rectangle: Rounded Corners 242">
            <a:extLst>
              <a:ext uri="{FF2B5EF4-FFF2-40B4-BE49-F238E27FC236}">
                <a16:creationId xmlns:a16="http://schemas.microsoft.com/office/drawing/2014/main" id="{39491F33-7018-42E6-B938-2D8F918FCF7D}"/>
              </a:ext>
            </a:extLst>
          </p:cNvPr>
          <p:cNvSpPr/>
          <p:nvPr/>
        </p:nvSpPr>
        <p:spPr>
          <a:xfrm>
            <a:off x="968005" y="4915588"/>
            <a:ext cx="1224114" cy="305454"/>
          </a:xfrm>
          <a:prstGeom prst="roundRect">
            <a:avLst/>
          </a:prstGeom>
          <a:noFill/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KOSONG</a:t>
            </a:r>
          </a:p>
        </p:txBody>
      </p:sp>
      <p:sp>
        <p:nvSpPr>
          <p:cNvPr id="244" name="Rectangle: Rounded Corners 243">
            <a:extLst>
              <a:ext uri="{FF2B5EF4-FFF2-40B4-BE49-F238E27FC236}">
                <a16:creationId xmlns:a16="http://schemas.microsoft.com/office/drawing/2014/main" id="{F9294AC9-60FF-4A19-AC15-0C8DE4B927CB}"/>
              </a:ext>
            </a:extLst>
          </p:cNvPr>
          <p:cNvSpPr/>
          <p:nvPr/>
        </p:nvSpPr>
        <p:spPr>
          <a:xfrm>
            <a:off x="971275" y="5254607"/>
            <a:ext cx="1224114" cy="305454"/>
          </a:xfrm>
          <a:prstGeom prst="roundRect">
            <a:avLst/>
          </a:prstGeom>
          <a:noFill/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KOSONG</a:t>
            </a:r>
          </a:p>
        </p:txBody>
      </p:sp>
      <p:cxnSp>
        <p:nvCxnSpPr>
          <p:cNvPr id="246" name="Connector: Elbow 245">
            <a:extLst>
              <a:ext uri="{FF2B5EF4-FFF2-40B4-BE49-F238E27FC236}">
                <a16:creationId xmlns:a16="http://schemas.microsoft.com/office/drawing/2014/main" id="{7DE28B49-EE7D-4E07-86F3-C8C6FFCAE760}"/>
              </a:ext>
            </a:extLst>
          </p:cNvPr>
          <p:cNvCxnSpPr>
            <a:cxnSpLocks/>
            <a:stCxn id="72" idx="1"/>
            <a:endCxn id="242" idx="1"/>
          </p:cNvCxnSpPr>
          <p:nvPr/>
        </p:nvCxnSpPr>
        <p:spPr>
          <a:xfrm rot="10800000" flipH="1" flipV="1">
            <a:off x="948151" y="4003212"/>
            <a:ext cx="19853" cy="726084"/>
          </a:xfrm>
          <a:prstGeom prst="bentConnector3">
            <a:avLst>
              <a:gd name="adj1" fmla="val -1151463"/>
            </a:avLst>
          </a:prstGeom>
          <a:ln w="3175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Connector: Elbow 246">
            <a:extLst>
              <a:ext uri="{FF2B5EF4-FFF2-40B4-BE49-F238E27FC236}">
                <a16:creationId xmlns:a16="http://schemas.microsoft.com/office/drawing/2014/main" id="{F8E0F1A0-B901-4F5A-A311-5C68BD7F3E6E}"/>
              </a:ext>
            </a:extLst>
          </p:cNvPr>
          <p:cNvCxnSpPr>
            <a:cxnSpLocks/>
            <a:stCxn id="72" idx="1"/>
            <a:endCxn id="243" idx="1"/>
          </p:cNvCxnSpPr>
          <p:nvPr/>
        </p:nvCxnSpPr>
        <p:spPr>
          <a:xfrm rot="10800000" flipH="1" flipV="1">
            <a:off x="948151" y="4003211"/>
            <a:ext cx="19853" cy="1065103"/>
          </a:xfrm>
          <a:prstGeom prst="bentConnector3">
            <a:avLst>
              <a:gd name="adj1" fmla="val -1151463"/>
            </a:avLst>
          </a:prstGeom>
          <a:ln w="3175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Connector: Elbow 249">
            <a:extLst>
              <a:ext uri="{FF2B5EF4-FFF2-40B4-BE49-F238E27FC236}">
                <a16:creationId xmlns:a16="http://schemas.microsoft.com/office/drawing/2014/main" id="{9CEFAF99-C8D7-420B-9DFC-EE1FD7571C56}"/>
              </a:ext>
            </a:extLst>
          </p:cNvPr>
          <p:cNvCxnSpPr>
            <a:cxnSpLocks/>
            <a:stCxn id="308" idx="2"/>
            <a:endCxn id="383" idx="1"/>
          </p:cNvCxnSpPr>
          <p:nvPr/>
        </p:nvCxnSpPr>
        <p:spPr>
          <a:xfrm rot="16200000" flipH="1">
            <a:off x="10579725" y="2344963"/>
            <a:ext cx="506026" cy="174287"/>
          </a:xfrm>
          <a:prstGeom prst="bentConnector2">
            <a:avLst/>
          </a:prstGeom>
          <a:ln w="31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5" name="Connector: Elbow 304">
            <a:extLst>
              <a:ext uri="{FF2B5EF4-FFF2-40B4-BE49-F238E27FC236}">
                <a16:creationId xmlns:a16="http://schemas.microsoft.com/office/drawing/2014/main" id="{7B989F52-5E69-47DE-B35C-2A7479E2B8F3}"/>
              </a:ext>
            </a:extLst>
          </p:cNvPr>
          <p:cNvCxnSpPr>
            <a:cxnSpLocks/>
            <a:stCxn id="367" idx="2"/>
            <a:endCxn id="109" idx="1"/>
          </p:cNvCxnSpPr>
          <p:nvPr/>
        </p:nvCxnSpPr>
        <p:spPr>
          <a:xfrm rot="16200000" flipH="1">
            <a:off x="9038363" y="2557128"/>
            <a:ext cx="1909737" cy="256790"/>
          </a:xfrm>
          <a:prstGeom prst="bentConnector2">
            <a:avLst/>
          </a:prstGeom>
          <a:ln w="31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" name="Rectangle: Rounded Corners 307">
            <a:extLst>
              <a:ext uri="{FF2B5EF4-FFF2-40B4-BE49-F238E27FC236}">
                <a16:creationId xmlns:a16="http://schemas.microsoft.com/office/drawing/2014/main" id="{AAB81432-B1C5-49C8-9D40-12623C2E67D8}"/>
              </a:ext>
            </a:extLst>
          </p:cNvPr>
          <p:cNvSpPr/>
          <p:nvPr/>
        </p:nvSpPr>
        <p:spPr>
          <a:xfrm>
            <a:off x="10096384" y="1843714"/>
            <a:ext cx="1298422" cy="33538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PING PING/ANDRE</a:t>
            </a:r>
          </a:p>
        </p:txBody>
      </p:sp>
      <p:sp>
        <p:nvSpPr>
          <p:cNvPr id="327" name="Rectangle: Rounded Corners 326">
            <a:extLst>
              <a:ext uri="{FF2B5EF4-FFF2-40B4-BE49-F238E27FC236}">
                <a16:creationId xmlns:a16="http://schemas.microsoft.com/office/drawing/2014/main" id="{F4B0ADD4-7C9F-4AA1-9E22-DEF3C51CBDDF}"/>
              </a:ext>
            </a:extLst>
          </p:cNvPr>
          <p:cNvSpPr>
            <a:spLocks noChangeAspect="1"/>
          </p:cNvSpPr>
          <p:nvPr/>
        </p:nvSpPr>
        <p:spPr>
          <a:xfrm>
            <a:off x="948150" y="1579312"/>
            <a:ext cx="2120717" cy="59510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>
                    <a:lumMod val="65000"/>
                  </a:schemeClr>
                </a:solidFill>
              </a:rPr>
              <a:t>CORPORATE LOGISTIC SUPERVISOR</a:t>
            </a:r>
          </a:p>
          <a:p>
            <a:pPr algn="ctr"/>
            <a:r>
              <a:rPr lang="en-US" sz="1200" b="1" dirty="0">
                <a:solidFill>
                  <a:schemeClr val="bg1">
                    <a:lumMod val="65000"/>
                  </a:schemeClr>
                </a:solidFill>
              </a:rPr>
              <a:t>(ANDRE BARUS)</a:t>
            </a:r>
          </a:p>
        </p:txBody>
      </p:sp>
      <p:sp>
        <p:nvSpPr>
          <p:cNvPr id="338" name="Rectangle: Rounded Corners 337">
            <a:extLst>
              <a:ext uri="{FF2B5EF4-FFF2-40B4-BE49-F238E27FC236}">
                <a16:creationId xmlns:a16="http://schemas.microsoft.com/office/drawing/2014/main" id="{B3EF4A6C-BB4A-4935-8681-904155E4D4A4}"/>
              </a:ext>
            </a:extLst>
          </p:cNvPr>
          <p:cNvSpPr>
            <a:spLocks noChangeAspect="1"/>
          </p:cNvSpPr>
          <p:nvPr/>
        </p:nvSpPr>
        <p:spPr>
          <a:xfrm>
            <a:off x="4674248" y="1135546"/>
            <a:ext cx="2120717" cy="59510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1">
                    <a:lumMod val="65000"/>
                  </a:schemeClr>
                </a:solidFill>
              </a:rPr>
              <a:t>CORPORATE LOGISTIC</a:t>
            </a:r>
          </a:p>
          <a:p>
            <a:pPr algn="ctr"/>
            <a:r>
              <a:rPr lang="en-US" sz="1600" b="1" dirty="0">
                <a:solidFill>
                  <a:schemeClr val="bg1">
                    <a:lumMod val="65000"/>
                  </a:schemeClr>
                </a:solidFill>
              </a:rPr>
              <a:t>(</a:t>
            </a:r>
            <a:r>
              <a:rPr lang="en-US" sz="1600" b="1" dirty="0" err="1">
                <a:solidFill>
                  <a:schemeClr val="bg1">
                    <a:lumMod val="65000"/>
                  </a:schemeClr>
                </a:solidFill>
              </a:rPr>
              <a:t>kosong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</a:rPr>
              <a:t>)</a:t>
            </a:r>
          </a:p>
        </p:txBody>
      </p:sp>
      <p:cxnSp>
        <p:nvCxnSpPr>
          <p:cNvPr id="347" name="Connector: Elbow 346">
            <a:extLst>
              <a:ext uri="{FF2B5EF4-FFF2-40B4-BE49-F238E27FC236}">
                <a16:creationId xmlns:a16="http://schemas.microsoft.com/office/drawing/2014/main" id="{71327E28-EAD0-42E0-AF25-285BB24499B4}"/>
              </a:ext>
            </a:extLst>
          </p:cNvPr>
          <p:cNvCxnSpPr>
            <a:cxnSpLocks/>
            <a:stCxn id="338" idx="1"/>
            <a:endCxn id="327" idx="0"/>
          </p:cNvCxnSpPr>
          <p:nvPr/>
        </p:nvCxnSpPr>
        <p:spPr>
          <a:xfrm rot="10800000" flipV="1">
            <a:off x="2008510" y="1433100"/>
            <a:ext cx="2665739" cy="146211"/>
          </a:xfrm>
          <a:prstGeom prst="bentConnector2">
            <a:avLst/>
          </a:prstGeom>
          <a:ln w="31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8" name="Connector: Elbow 347">
            <a:extLst>
              <a:ext uri="{FF2B5EF4-FFF2-40B4-BE49-F238E27FC236}">
                <a16:creationId xmlns:a16="http://schemas.microsoft.com/office/drawing/2014/main" id="{7C5EBB47-B550-4AFB-A961-9F19A0604204}"/>
              </a:ext>
            </a:extLst>
          </p:cNvPr>
          <p:cNvCxnSpPr>
            <a:cxnSpLocks/>
            <a:stCxn id="338" idx="2"/>
            <a:endCxn id="71" idx="0"/>
          </p:cNvCxnSpPr>
          <p:nvPr/>
        </p:nvCxnSpPr>
        <p:spPr>
          <a:xfrm rot="16200000" flipH="1">
            <a:off x="5336605" y="2128656"/>
            <a:ext cx="798810" cy="2807"/>
          </a:xfrm>
          <a:prstGeom prst="bentConnector3">
            <a:avLst>
              <a:gd name="adj1" fmla="val 50000"/>
            </a:avLst>
          </a:prstGeom>
          <a:ln w="31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7" name="Rectangle: Rounded Corners 366">
            <a:extLst>
              <a:ext uri="{FF2B5EF4-FFF2-40B4-BE49-F238E27FC236}">
                <a16:creationId xmlns:a16="http://schemas.microsoft.com/office/drawing/2014/main" id="{8D47C8CD-9169-4E1F-9C96-1F505F530C33}"/>
              </a:ext>
            </a:extLst>
          </p:cNvPr>
          <p:cNvSpPr>
            <a:spLocks noChangeAspect="1"/>
          </p:cNvSpPr>
          <p:nvPr/>
        </p:nvSpPr>
        <p:spPr>
          <a:xfrm>
            <a:off x="8804477" y="1135546"/>
            <a:ext cx="2120717" cy="59510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175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1">
                    <a:lumMod val="65000"/>
                  </a:schemeClr>
                </a:solidFill>
              </a:rPr>
              <a:t>CORPORATE AUDITOR</a:t>
            </a:r>
          </a:p>
          <a:p>
            <a:pPr algn="ctr"/>
            <a:r>
              <a:rPr lang="en-US" sz="1600" b="1" dirty="0">
                <a:solidFill>
                  <a:schemeClr val="bg1">
                    <a:lumMod val="65000"/>
                  </a:schemeClr>
                </a:solidFill>
              </a:rPr>
              <a:t>JULIUS</a:t>
            </a:r>
          </a:p>
        </p:txBody>
      </p:sp>
      <p:sp>
        <p:nvSpPr>
          <p:cNvPr id="383" name="Rectangle: Rounded Corners 382">
            <a:extLst>
              <a:ext uri="{FF2B5EF4-FFF2-40B4-BE49-F238E27FC236}">
                <a16:creationId xmlns:a16="http://schemas.microsoft.com/office/drawing/2014/main" id="{896C6D2F-8ABD-447F-A48A-1429C53D9207}"/>
              </a:ext>
            </a:extLst>
          </p:cNvPr>
          <p:cNvSpPr/>
          <p:nvPr/>
        </p:nvSpPr>
        <p:spPr>
          <a:xfrm>
            <a:off x="10919882" y="2542375"/>
            <a:ext cx="906506" cy="285490"/>
          </a:xfrm>
          <a:prstGeom prst="roundRect">
            <a:avLst/>
          </a:prstGeom>
          <a:noFill/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SANJAYA</a:t>
            </a:r>
          </a:p>
        </p:txBody>
      </p:sp>
      <p:cxnSp>
        <p:nvCxnSpPr>
          <p:cNvPr id="410" name="Connector: Elbow 409">
            <a:extLst>
              <a:ext uri="{FF2B5EF4-FFF2-40B4-BE49-F238E27FC236}">
                <a16:creationId xmlns:a16="http://schemas.microsoft.com/office/drawing/2014/main" id="{C9B5634F-E60E-4D44-82F5-E8DECE3BB745}"/>
              </a:ext>
            </a:extLst>
          </p:cNvPr>
          <p:cNvCxnSpPr>
            <a:cxnSpLocks/>
            <a:stCxn id="71" idx="3"/>
            <a:endCxn id="230" idx="1"/>
          </p:cNvCxnSpPr>
          <p:nvPr/>
        </p:nvCxnSpPr>
        <p:spPr>
          <a:xfrm>
            <a:off x="7431482" y="2791630"/>
            <a:ext cx="458841" cy="1301283"/>
          </a:xfrm>
          <a:prstGeom prst="bentConnector3">
            <a:avLst>
              <a:gd name="adj1" fmla="val 50000"/>
            </a:avLst>
          </a:prstGeom>
          <a:ln w="31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3" name="Connector: Elbow 412">
            <a:extLst>
              <a:ext uri="{FF2B5EF4-FFF2-40B4-BE49-F238E27FC236}">
                <a16:creationId xmlns:a16="http://schemas.microsoft.com/office/drawing/2014/main" id="{AE36AC25-04F7-43ED-BF71-912158D96E90}"/>
              </a:ext>
            </a:extLst>
          </p:cNvPr>
          <p:cNvCxnSpPr>
            <a:cxnSpLocks/>
            <a:stCxn id="71" idx="3"/>
            <a:endCxn id="231" idx="1"/>
          </p:cNvCxnSpPr>
          <p:nvPr/>
        </p:nvCxnSpPr>
        <p:spPr>
          <a:xfrm>
            <a:off x="7431482" y="2791630"/>
            <a:ext cx="458841" cy="1585387"/>
          </a:xfrm>
          <a:prstGeom prst="bentConnector3">
            <a:avLst>
              <a:gd name="adj1" fmla="val 50000"/>
            </a:avLst>
          </a:prstGeom>
          <a:ln w="31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6" name="Connector: Elbow 415">
            <a:extLst>
              <a:ext uri="{FF2B5EF4-FFF2-40B4-BE49-F238E27FC236}">
                <a16:creationId xmlns:a16="http://schemas.microsoft.com/office/drawing/2014/main" id="{D8C1332A-E185-45A3-8B7A-182349067C02}"/>
              </a:ext>
            </a:extLst>
          </p:cNvPr>
          <p:cNvCxnSpPr>
            <a:cxnSpLocks/>
            <a:stCxn id="71" idx="3"/>
            <a:endCxn id="235" idx="1"/>
          </p:cNvCxnSpPr>
          <p:nvPr/>
        </p:nvCxnSpPr>
        <p:spPr>
          <a:xfrm>
            <a:off x="7431482" y="2791630"/>
            <a:ext cx="458841" cy="1883129"/>
          </a:xfrm>
          <a:prstGeom prst="bentConnector3">
            <a:avLst>
              <a:gd name="adj1" fmla="val 50000"/>
            </a:avLst>
          </a:prstGeom>
          <a:ln w="31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9" name="Connector: Elbow 418">
            <a:extLst>
              <a:ext uri="{FF2B5EF4-FFF2-40B4-BE49-F238E27FC236}">
                <a16:creationId xmlns:a16="http://schemas.microsoft.com/office/drawing/2014/main" id="{C3D72914-E641-4F60-AC82-49CAF277C75A}"/>
              </a:ext>
            </a:extLst>
          </p:cNvPr>
          <p:cNvCxnSpPr>
            <a:cxnSpLocks/>
            <a:stCxn id="71" idx="3"/>
            <a:endCxn id="232" idx="1"/>
          </p:cNvCxnSpPr>
          <p:nvPr/>
        </p:nvCxnSpPr>
        <p:spPr>
          <a:xfrm>
            <a:off x="7431482" y="2791630"/>
            <a:ext cx="458841" cy="2177390"/>
          </a:xfrm>
          <a:prstGeom prst="bentConnector3">
            <a:avLst>
              <a:gd name="adj1" fmla="val 50000"/>
            </a:avLst>
          </a:prstGeom>
          <a:ln w="31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2" name="Connector: Elbow 421">
            <a:extLst>
              <a:ext uri="{FF2B5EF4-FFF2-40B4-BE49-F238E27FC236}">
                <a16:creationId xmlns:a16="http://schemas.microsoft.com/office/drawing/2014/main" id="{D517BC51-667E-499A-A06E-E341D10A184A}"/>
              </a:ext>
            </a:extLst>
          </p:cNvPr>
          <p:cNvCxnSpPr>
            <a:cxnSpLocks/>
            <a:stCxn id="71" idx="3"/>
            <a:endCxn id="233" idx="1"/>
          </p:cNvCxnSpPr>
          <p:nvPr/>
        </p:nvCxnSpPr>
        <p:spPr>
          <a:xfrm>
            <a:off x="7431482" y="2791630"/>
            <a:ext cx="458841" cy="2471326"/>
          </a:xfrm>
          <a:prstGeom prst="bentConnector3">
            <a:avLst>
              <a:gd name="adj1" fmla="val 50000"/>
            </a:avLst>
          </a:prstGeom>
          <a:ln w="31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5" name="Connector: Elbow 424">
            <a:extLst>
              <a:ext uri="{FF2B5EF4-FFF2-40B4-BE49-F238E27FC236}">
                <a16:creationId xmlns:a16="http://schemas.microsoft.com/office/drawing/2014/main" id="{3E2A0C3E-A9BA-4682-A297-E079A0CBA187}"/>
              </a:ext>
            </a:extLst>
          </p:cNvPr>
          <p:cNvCxnSpPr>
            <a:cxnSpLocks/>
            <a:stCxn id="71" idx="3"/>
            <a:endCxn id="234" idx="1"/>
          </p:cNvCxnSpPr>
          <p:nvPr/>
        </p:nvCxnSpPr>
        <p:spPr>
          <a:xfrm>
            <a:off x="7431482" y="2791630"/>
            <a:ext cx="458841" cy="2765262"/>
          </a:xfrm>
          <a:prstGeom prst="bentConnector3">
            <a:avLst>
              <a:gd name="adj1" fmla="val 50000"/>
            </a:avLst>
          </a:prstGeom>
          <a:ln w="31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8" name="Connector: Elbow 427">
            <a:extLst>
              <a:ext uri="{FF2B5EF4-FFF2-40B4-BE49-F238E27FC236}">
                <a16:creationId xmlns:a16="http://schemas.microsoft.com/office/drawing/2014/main" id="{B2E6467D-EF4F-4190-9BD0-D35CF5819C00}"/>
              </a:ext>
            </a:extLst>
          </p:cNvPr>
          <p:cNvCxnSpPr>
            <a:cxnSpLocks/>
            <a:stCxn id="71" idx="3"/>
            <a:endCxn id="236" idx="1"/>
          </p:cNvCxnSpPr>
          <p:nvPr/>
        </p:nvCxnSpPr>
        <p:spPr>
          <a:xfrm>
            <a:off x="7431482" y="2791630"/>
            <a:ext cx="458841" cy="3067557"/>
          </a:xfrm>
          <a:prstGeom prst="bentConnector3">
            <a:avLst>
              <a:gd name="adj1" fmla="val 50000"/>
            </a:avLst>
          </a:prstGeom>
          <a:ln w="31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4" name="Connector: Elbow 463">
            <a:extLst>
              <a:ext uri="{FF2B5EF4-FFF2-40B4-BE49-F238E27FC236}">
                <a16:creationId xmlns:a16="http://schemas.microsoft.com/office/drawing/2014/main" id="{CF52460A-82EC-42EF-95EB-53F03C52F19D}"/>
              </a:ext>
            </a:extLst>
          </p:cNvPr>
          <p:cNvCxnSpPr>
            <a:cxnSpLocks/>
            <a:stCxn id="72" idx="1"/>
            <a:endCxn id="244" idx="1"/>
          </p:cNvCxnSpPr>
          <p:nvPr/>
        </p:nvCxnSpPr>
        <p:spPr>
          <a:xfrm rot="10800000" flipH="1" flipV="1">
            <a:off x="948151" y="4003212"/>
            <a:ext cx="23123" cy="1404122"/>
          </a:xfrm>
          <a:prstGeom prst="bentConnector3">
            <a:avLst>
              <a:gd name="adj1" fmla="val -988626"/>
            </a:avLst>
          </a:prstGeom>
          <a:ln w="3175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6" name="Rectangle: Rounded Corners 465">
            <a:extLst>
              <a:ext uri="{FF2B5EF4-FFF2-40B4-BE49-F238E27FC236}">
                <a16:creationId xmlns:a16="http://schemas.microsoft.com/office/drawing/2014/main" id="{C3A7F550-9584-4993-86A8-01142EAE9194}"/>
              </a:ext>
            </a:extLst>
          </p:cNvPr>
          <p:cNvSpPr/>
          <p:nvPr/>
        </p:nvSpPr>
        <p:spPr>
          <a:xfrm>
            <a:off x="968045" y="5586185"/>
            <a:ext cx="1811024" cy="424398"/>
          </a:xfrm>
          <a:prstGeom prst="roundRect">
            <a:avLst/>
          </a:prstGeom>
          <a:noFill/>
          <a:ln w="3175">
            <a:solidFill>
              <a:srgbClr val="FF0000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u="sng" dirty="0">
                <a:solidFill>
                  <a:srgbClr val="FF0000"/>
                </a:solidFill>
              </a:rPr>
              <a:t>TYRE</a:t>
            </a:r>
          </a:p>
          <a:p>
            <a:pPr algn="ctr"/>
            <a:r>
              <a:rPr lang="en-US" sz="1400" b="1" dirty="0">
                <a:solidFill>
                  <a:srgbClr val="FF0000"/>
                </a:solidFill>
              </a:rPr>
              <a:t>MARTA A. / AYU A.</a:t>
            </a:r>
          </a:p>
        </p:txBody>
      </p:sp>
      <p:sp>
        <p:nvSpPr>
          <p:cNvPr id="472" name="Rectangle: Rounded Corners 471">
            <a:extLst>
              <a:ext uri="{FF2B5EF4-FFF2-40B4-BE49-F238E27FC236}">
                <a16:creationId xmlns:a16="http://schemas.microsoft.com/office/drawing/2014/main" id="{B6C15610-47BC-4291-A2CD-AC9D951AC184}"/>
              </a:ext>
            </a:extLst>
          </p:cNvPr>
          <p:cNvSpPr/>
          <p:nvPr/>
        </p:nvSpPr>
        <p:spPr>
          <a:xfrm>
            <a:off x="9876170" y="4646640"/>
            <a:ext cx="1223815" cy="373662"/>
          </a:xfrm>
          <a:prstGeom prst="roundRect">
            <a:avLst/>
          </a:prstGeom>
          <a:noFill/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solidFill>
                  <a:schemeClr val="tx1"/>
                </a:solidFill>
              </a:rPr>
              <a:t>REUSABLE PART &amp; SCRAP</a:t>
            </a:r>
          </a:p>
        </p:txBody>
      </p:sp>
      <p:sp>
        <p:nvSpPr>
          <p:cNvPr id="478" name="Right Brace 477">
            <a:extLst>
              <a:ext uri="{FF2B5EF4-FFF2-40B4-BE49-F238E27FC236}">
                <a16:creationId xmlns:a16="http://schemas.microsoft.com/office/drawing/2014/main" id="{DDED232D-9BEC-4B91-BE58-CFC705D1E257}"/>
              </a:ext>
            </a:extLst>
          </p:cNvPr>
          <p:cNvSpPr/>
          <p:nvPr/>
        </p:nvSpPr>
        <p:spPr>
          <a:xfrm>
            <a:off x="9518499" y="3902396"/>
            <a:ext cx="313463" cy="1877467"/>
          </a:xfrm>
          <a:prstGeom prst="rightBrace">
            <a:avLst/>
          </a:prstGeom>
          <a:noFill/>
          <a:ln w="31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5" name="Connector: Elbow 404">
            <a:extLst>
              <a:ext uri="{FF2B5EF4-FFF2-40B4-BE49-F238E27FC236}">
                <a16:creationId xmlns:a16="http://schemas.microsoft.com/office/drawing/2014/main" id="{90B236B0-B3D7-4618-A7D9-4C4A05AB3B36}"/>
              </a:ext>
            </a:extLst>
          </p:cNvPr>
          <p:cNvCxnSpPr>
            <a:cxnSpLocks/>
            <a:stCxn id="72" idx="1"/>
            <a:endCxn id="466" idx="1"/>
          </p:cNvCxnSpPr>
          <p:nvPr/>
        </p:nvCxnSpPr>
        <p:spPr>
          <a:xfrm rot="10800000" flipH="1" flipV="1">
            <a:off x="948151" y="4003212"/>
            <a:ext cx="19893" cy="1795172"/>
          </a:xfrm>
          <a:prstGeom prst="bentConnector3">
            <a:avLst>
              <a:gd name="adj1" fmla="val -1149148"/>
            </a:avLst>
          </a:prstGeom>
          <a:ln w="3175">
            <a:solidFill>
              <a:srgbClr val="FF0000"/>
            </a:solidFill>
            <a:prstDash val="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3" name="Rectangle: Rounded Corners 532">
            <a:extLst>
              <a:ext uri="{FF2B5EF4-FFF2-40B4-BE49-F238E27FC236}">
                <a16:creationId xmlns:a16="http://schemas.microsoft.com/office/drawing/2014/main" id="{457B6A28-BCF3-4A88-B324-5C19F6689E9B}"/>
              </a:ext>
            </a:extLst>
          </p:cNvPr>
          <p:cNvSpPr/>
          <p:nvPr/>
        </p:nvSpPr>
        <p:spPr>
          <a:xfrm>
            <a:off x="0" y="2328032"/>
            <a:ext cx="12192000" cy="45719"/>
          </a:xfrm>
          <a:prstGeom prst="roundRect">
            <a:avLst/>
          </a:prstGeom>
          <a:solidFill>
            <a:srgbClr val="92D05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96763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5F61E69E-7B25-482A-98FA-B4D6F123E751}"/>
              </a:ext>
            </a:extLst>
          </p:cNvPr>
          <p:cNvSpPr/>
          <p:nvPr/>
        </p:nvSpPr>
        <p:spPr>
          <a:xfrm>
            <a:off x="0" y="1093224"/>
            <a:ext cx="12192000" cy="45719"/>
          </a:xfrm>
          <a:prstGeom prst="roundRect">
            <a:avLst/>
          </a:prstGeom>
          <a:solidFill>
            <a:schemeClr val="tx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36A67E0-2496-4398-8210-FEDF1A469C72}"/>
              </a:ext>
            </a:extLst>
          </p:cNvPr>
          <p:cNvSpPr txBox="1">
            <a:spLocks/>
          </p:cNvSpPr>
          <p:nvPr/>
        </p:nvSpPr>
        <p:spPr>
          <a:xfrm>
            <a:off x="0" y="145975"/>
            <a:ext cx="12192000" cy="9162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>
                <a:latin typeface="Berlin Sans FB Demi" panose="020E0802020502020306" pitchFamily="34" charset="0"/>
              </a:rPr>
              <a:t>STRUKTUR ORGANISASI</a:t>
            </a:r>
          </a:p>
          <a:p>
            <a:pPr algn="ctr"/>
            <a:r>
              <a:rPr lang="en-US" sz="2400" b="1" dirty="0">
                <a:solidFill>
                  <a:schemeClr val="bg1"/>
                </a:solidFill>
                <a:highlight>
                  <a:srgbClr val="FF0000"/>
                </a:highlight>
                <a:latin typeface="Berlin Sans FB Demi" panose="020E0802020502020306" pitchFamily="34" charset="0"/>
              </a:rPr>
              <a:t>LOGISTIK WSA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AA53628-FC71-4C1D-8876-0E2709BFB037}"/>
              </a:ext>
            </a:extLst>
          </p:cNvPr>
          <p:cNvSpPr>
            <a:spLocks noChangeAspect="1"/>
          </p:cNvSpPr>
          <p:nvPr/>
        </p:nvSpPr>
        <p:spPr>
          <a:xfrm>
            <a:off x="4876188" y="2952354"/>
            <a:ext cx="1591236" cy="393422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LOGISTIC ADMIN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</a:rPr>
              <a:t>XXXXXXXXX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E1CF4B47-5EEE-46C5-80A9-68F9B07A5272}"/>
              </a:ext>
            </a:extLst>
          </p:cNvPr>
          <p:cNvSpPr>
            <a:spLocks noChangeAspect="1"/>
          </p:cNvSpPr>
          <p:nvPr/>
        </p:nvSpPr>
        <p:spPr>
          <a:xfrm>
            <a:off x="5843676" y="2173012"/>
            <a:ext cx="2120717" cy="511195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SUPERVISOR</a:t>
            </a:r>
          </a:p>
          <a:p>
            <a:pPr algn="ctr"/>
            <a:r>
              <a:rPr lang="en-US" sz="1600" b="1" dirty="0">
                <a:solidFill>
                  <a:schemeClr val="tx1"/>
                </a:solidFill>
              </a:rPr>
              <a:t>ARIF</a:t>
            </a:r>
          </a:p>
        </p:txBody>
      </p:sp>
      <p:cxnSp>
        <p:nvCxnSpPr>
          <p:cNvPr id="6" name="Connector: Elbow 5">
            <a:extLst>
              <a:ext uri="{FF2B5EF4-FFF2-40B4-BE49-F238E27FC236}">
                <a16:creationId xmlns:a16="http://schemas.microsoft.com/office/drawing/2014/main" id="{B97C7CE6-9C88-4D58-8983-8299EAD1BB15}"/>
              </a:ext>
            </a:extLst>
          </p:cNvPr>
          <p:cNvCxnSpPr>
            <a:cxnSpLocks/>
            <a:stCxn id="5" idx="2"/>
            <a:endCxn id="4" idx="3"/>
          </p:cNvCxnSpPr>
          <p:nvPr/>
        </p:nvCxnSpPr>
        <p:spPr>
          <a:xfrm rot="5400000">
            <a:off x="6453301" y="2698331"/>
            <a:ext cx="464858" cy="436611"/>
          </a:xfrm>
          <a:prstGeom prst="bentConnector2">
            <a:avLst/>
          </a:prstGeom>
          <a:ln w="31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or: Elbow 6">
            <a:extLst>
              <a:ext uri="{FF2B5EF4-FFF2-40B4-BE49-F238E27FC236}">
                <a16:creationId xmlns:a16="http://schemas.microsoft.com/office/drawing/2014/main" id="{05A637BD-CB9B-49B5-9277-D0B9F8D21C2A}"/>
              </a:ext>
            </a:extLst>
          </p:cNvPr>
          <p:cNvCxnSpPr>
            <a:cxnSpLocks/>
            <a:stCxn id="5" idx="2"/>
            <a:endCxn id="14" idx="1"/>
          </p:cNvCxnSpPr>
          <p:nvPr/>
        </p:nvCxnSpPr>
        <p:spPr>
          <a:xfrm rot="16200000" flipH="1">
            <a:off x="6890927" y="2697314"/>
            <a:ext cx="464858" cy="438643"/>
          </a:xfrm>
          <a:prstGeom prst="bentConnector2">
            <a:avLst/>
          </a:prstGeom>
          <a:ln w="31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8CC72484-3DB9-4C5C-8DFC-8544F0A49DE3}"/>
              </a:ext>
            </a:extLst>
          </p:cNvPr>
          <p:cNvCxnSpPr>
            <a:cxnSpLocks/>
            <a:stCxn id="5" idx="2"/>
            <a:endCxn id="15" idx="1"/>
          </p:cNvCxnSpPr>
          <p:nvPr/>
        </p:nvCxnSpPr>
        <p:spPr>
          <a:xfrm rot="16200000" flipH="1">
            <a:off x="6643648" y="2944593"/>
            <a:ext cx="959417" cy="438643"/>
          </a:xfrm>
          <a:prstGeom prst="bentConnector2">
            <a:avLst/>
          </a:prstGeom>
          <a:ln w="31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or: Elbow 8">
            <a:extLst>
              <a:ext uri="{FF2B5EF4-FFF2-40B4-BE49-F238E27FC236}">
                <a16:creationId xmlns:a16="http://schemas.microsoft.com/office/drawing/2014/main" id="{D44A9FD3-47A8-46CB-AF41-9678AE131019}"/>
              </a:ext>
            </a:extLst>
          </p:cNvPr>
          <p:cNvCxnSpPr>
            <a:cxnSpLocks/>
            <a:stCxn id="5" idx="2"/>
            <a:endCxn id="16" idx="1"/>
          </p:cNvCxnSpPr>
          <p:nvPr/>
        </p:nvCxnSpPr>
        <p:spPr>
          <a:xfrm rot="16200000" flipH="1">
            <a:off x="6393260" y="3194982"/>
            <a:ext cx="1460192" cy="438642"/>
          </a:xfrm>
          <a:prstGeom prst="bentConnector2">
            <a:avLst/>
          </a:prstGeom>
          <a:ln w="31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or: Elbow 9">
            <a:extLst>
              <a:ext uri="{FF2B5EF4-FFF2-40B4-BE49-F238E27FC236}">
                <a16:creationId xmlns:a16="http://schemas.microsoft.com/office/drawing/2014/main" id="{FAFE2539-3CC3-42AA-B396-B3EF588B9BB5}"/>
              </a:ext>
            </a:extLst>
          </p:cNvPr>
          <p:cNvCxnSpPr>
            <a:cxnSpLocks/>
            <a:stCxn id="5" idx="2"/>
            <a:endCxn id="13" idx="3"/>
          </p:cNvCxnSpPr>
          <p:nvPr/>
        </p:nvCxnSpPr>
        <p:spPr>
          <a:xfrm rot="5400000">
            <a:off x="6206021" y="2945609"/>
            <a:ext cx="959417" cy="436613"/>
          </a:xfrm>
          <a:prstGeom prst="bentConnector2">
            <a:avLst/>
          </a:prstGeom>
          <a:ln w="31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or: Elbow 10">
            <a:extLst>
              <a:ext uri="{FF2B5EF4-FFF2-40B4-BE49-F238E27FC236}">
                <a16:creationId xmlns:a16="http://schemas.microsoft.com/office/drawing/2014/main" id="{C34EE628-418D-4C5E-98F6-894EB74D3EBC}"/>
              </a:ext>
            </a:extLst>
          </p:cNvPr>
          <p:cNvCxnSpPr>
            <a:cxnSpLocks/>
            <a:stCxn id="14" idx="3"/>
            <a:endCxn id="12" idx="0"/>
          </p:cNvCxnSpPr>
          <p:nvPr/>
        </p:nvCxnSpPr>
        <p:spPr>
          <a:xfrm>
            <a:off x="9054897" y="3149065"/>
            <a:ext cx="1151276" cy="278956"/>
          </a:xfrm>
          <a:prstGeom prst="bentConnector2">
            <a:avLst/>
          </a:prstGeom>
          <a:ln w="31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4E1963A5-3E9E-4CE8-BD96-C2DEF372599C}"/>
              </a:ext>
            </a:extLst>
          </p:cNvPr>
          <p:cNvSpPr>
            <a:spLocks noChangeAspect="1"/>
          </p:cNvSpPr>
          <p:nvPr/>
        </p:nvSpPr>
        <p:spPr>
          <a:xfrm>
            <a:off x="9350063" y="3428021"/>
            <a:ext cx="1712219" cy="431204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REUSABLE &amp; SCRAP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</a:rPr>
              <a:t>XXXXXXXXX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E0600329-6881-42AA-9FD6-1F92E40D0D1B}"/>
              </a:ext>
            </a:extLst>
          </p:cNvPr>
          <p:cNvSpPr>
            <a:spLocks noChangeAspect="1"/>
          </p:cNvSpPr>
          <p:nvPr/>
        </p:nvSpPr>
        <p:spPr>
          <a:xfrm>
            <a:off x="4876186" y="3446913"/>
            <a:ext cx="1591236" cy="393422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CD69DFC0-0F09-49AC-88BC-5EF6599DBA56}"/>
              </a:ext>
            </a:extLst>
          </p:cNvPr>
          <p:cNvSpPr>
            <a:spLocks noChangeAspect="1"/>
          </p:cNvSpPr>
          <p:nvPr/>
        </p:nvSpPr>
        <p:spPr>
          <a:xfrm>
            <a:off x="7342678" y="2952354"/>
            <a:ext cx="1712219" cy="393422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REUSEABLE/SCRAP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</a:rPr>
              <a:t>XXXXXXXXX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FBF306D1-E9FC-4AEF-8F61-2372D3869FC1}"/>
              </a:ext>
            </a:extLst>
          </p:cNvPr>
          <p:cNvSpPr>
            <a:spLocks noChangeAspect="1"/>
          </p:cNvSpPr>
          <p:nvPr/>
        </p:nvSpPr>
        <p:spPr>
          <a:xfrm>
            <a:off x="7342678" y="3446913"/>
            <a:ext cx="1712219" cy="393422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STOREMAN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</a:rPr>
              <a:t>XXXXXXXXX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0A326804-DB7D-4A81-A980-707374C2B618}"/>
              </a:ext>
            </a:extLst>
          </p:cNvPr>
          <p:cNvSpPr>
            <a:spLocks noChangeAspect="1"/>
          </p:cNvSpPr>
          <p:nvPr/>
        </p:nvSpPr>
        <p:spPr>
          <a:xfrm>
            <a:off x="7342677" y="3947688"/>
            <a:ext cx="1712219" cy="393422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654E222-A482-4A1E-AD73-DBB41A451C17}"/>
              </a:ext>
            </a:extLst>
          </p:cNvPr>
          <p:cNvCxnSpPr>
            <a:cxnSpLocks/>
          </p:cNvCxnSpPr>
          <p:nvPr/>
        </p:nvCxnSpPr>
        <p:spPr>
          <a:xfrm flipV="1">
            <a:off x="4257369" y="1759974"/>
            <a:ext cx="0" cy="258113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5C09674F-D0F1-4446-90EB-92894BCAFAEF}"/>
              </a:ext>
            </a:extLst>
          </p:cNvPr>
          <p:cNvSpPr>
            <a:spLocks noChangeAspect="1"/>
          </p:cNvSpPr>
          <p:nvPr/>
        </p:nvSpPr>
        <p:spPr>
          <a:xfrm>
            <a:off x="1264839" y="2222175"/>
            <a:ext cx="2120717" cy="366516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PLANNER - PLANT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59DBB89-69B8-4007-ACE6-9ADA693A9269}"/>
              </a:ext>
            </a:extLst>
          </p:cNvPr>
          <p:cNvCxnSpPr>
            <a:cxnSpLocks/>
            <a:stCxn id="18" idx="3"/>
            <a:endCxn id="5" idx="1"/>
          </p:cNvCxnSpPr>
          <p:nvPr/>
        </p:nvCxnSpPr>
        <p:spPr>
          <a:xfrm>
            <a:off x="3385556" y="2405433"/>
            <a:ext cx="2458120" cy="23177"/>
          </a:xfrm>
          <a:prstGeom prst="line">
            <a:avLst/>
          </a:prstGeom>
          <a:ln w="12700">
            <a:solidFill>
              <a:srgbClr val="FF0000"/>
            </a:solidFill>
            <a:prstDash val="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58F8D40-52BF-486B-BE31-2D5F8EE301A1}"/>
              </a:ext>
            </a:extLst>
          </p:cNvPr>
          <p:cNvSpPr>
            <a:spLocks noChangeAspect="1"/>
          </p:cNvSpPr>
          <p:nvPr/>
        </p:nvSpPr>
        <p:spPr>
          <a:xfrm>
            <a:off x="1264839" y="2769096"/>
            <a:ext cx="2120717" cy="366516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WO - UNIT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7F260CB-F735-41DC-93E2-DBB770A974C3}"/>
              </a:ext>
            </a:extLst>
          </p:cNvPr>
          <p:cNvCxnSpPr>
            <a:cxnSpLocks/>
            <a:stCxn id="20" idx="3"/>
            <a:endCxn id="5" idx="1"/>
          </p:cNvCxnSpPr>
          <p:nvPr/>
        </p:nvCxnSpPr>
        <p:spPr>
          <a:xfrm flipV="1">
            <a:off x="3385556" y="2428610"/>
            <a:ext cx="2458120" cy="523744"/>
          </a:xfrm>
          <a:prstGeom prst="line">
            <a:avLst/>
          </a:prstGeom>
          <a:ln w="12700">
            <a:solidFill>
              <a:srgbClr val="FF0000"/>
            </a:solidFill>
            <a:prstDash val="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222700F6-738E-4EE7-B3A6-5A66A7F3A4F1}"/>
              </a:ext>
            </a:extLst>
          </p:cNvPr>
          <p:cNvSpPr txBox="1"/>
          <p:nvPr/>
        </p:nvSpPr>
        <p:spPr>
          <a:xfrm>
            <a:off x="1816084" y="1621866"/>
            <a:ext cx="10182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/>
              <a:t>PLANT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6FE2EF0-6B28-4ADB-9CC1-0BA9D023B437}"/>
              </a:ext>
            </a:extLst>
          </p:cNvPr>
          <p:cNvSpPr txBox="1"/>
          <p:nvPr/>
        </p:nvSpPr>
        <p:spPr>
          <a:xfrm>
            <a:off x="6234010" y="1621865"/>
            <a:ext cx="13400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/>
              <a:t>LOGISTIK</a:t>
            </a:r>
          </a:p>
        </p:txBody>
      </p:sp>
    </p:spTree>
    <p:extLst>
      <p:ext uri="{BB962C8B-B14F-4D97-AF65-F5344CB8AC3E}">
        <p14:creationId xmlns:p14="http://schemas.microsoft.com/office/powerpoint/2010/main" val="28182834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BE35B657-1F85-406F-9DCE-F02F3C3D1431}"/>
              </a:ext>
            </a:extLst>
          </p:cNvPr>
          <p:cNvSpPr/>
          <p:nvPr/>
        </p:nvSpPr>
        <p:spPr>
          <a:xfrm>
            <a:off x="0" y="1093224"/>
            <a:ext cx="12192000" cy="45719"/>
          </a:xfrm>
          <a:prstGeom prst="roundRect">
            <a:avLst/>
          </a:prstGeom>
          <a:solidFill>
            <a:schemeClr val="tx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9847EA20-C5C1-4DB1-B35C-68CE9B046A5A}"/>
              </a:ext>
            </a:extLst>
          </p:cNvPr>
          <p:cNvSpPr txBox="1">
            <a:spLocks/>
          </p:cNvSpPr>
          <p:nvPr/>
        </p:nvSpPr>
        <p:spPr>
          <a:xfrm>
            <a:off x="0" y="145975"/>
            <a:ext cx="12192000" cy="9162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>
                <a:latin typeface="Berlin Sans FB Demi" panose="020E0802020502020306" pitchFamily="34" charset="0"/>
              </a:rPr>
              <a:t>STRUKTUR ORGANISASI</a:t>
            </a:r>
          </a:p>
          <a:p>
            <a:pPr algn="ctr"/>
            <a:r>
              <a:rPr lang="en-US" sz="2400" b="1" dirty="0">
                <a:solidFill>
                  <a:schemeClr val="bg1"/>
                </a:solidFill>
                <a:highlight>
                  <a:srgbClr val="FF0000"/>
                </a:highlight>
                <a:latin typeface="Berlin Sans FB Demi" panose="020E0802020502020306" pitchFamily="34" charset="0"/>
              </a:rPr>
              <a:t>LOGISTIK WSB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02472E1-1530-4844-9A62-204F50385101}"/>
              </a:ext>
            </a:extLst>
          </p:cNvPr>
          <p:cNvSpPr>
            <a:spLocks noChangeAspect="1"/>
          </p:cNvSpPr>
          <p:nvPr/>
        </p:nvSpPr>
        <p:spPr>
          <a:xfrm>
            <a:off x="4876188" y="2952354"/>
            <a:ext cx="1591236" cy="393422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LOGISTIC ADMIN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</a:rPr>
              <a:t>XXXXXXXXX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41555F0-0327-4BED-AA41-13B02EE67311}"/>
              </a:ext>
            </a:extLst>
          </p:cNvPr>
          <p:cNvSpPr>
            <a:spLocks noChangeAspect="1"/>
          </p:cNvSpPr>
          <p:nvPr/>
        </p:nvSpPr>
        <p:spPr>
          <a:xfrm>
            <a:off x="5843676" y="2173012"/>
            <a:ext cx="2120717" cy="511195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SUPERVISOR</a:t>
            </a:r>
          </a:p>
          <a:p>
            <a:pPr algn="ctr"/>
            <a:r>
              <a:rPr lang="en-US" sz="1600" b="1" dirty="0">
                <a:solidFill>
                  <a:schemeClr val="tx1"/>
                </a:solidFill>
              </a:rPr>
              <a:t>DAVID S</a:t>
            </a:r>
          </a:p>
        </p:txBody>
      </p:sp>
      <p:cxnSp>
        <p:nvCxnSpPr>
          <p:cNvPr id="6" name="Connector: Elbow 5">
            <a:extLst>
              <a:ext uri="{FF2B5EF4-FFF2-40B4-BE49-F238E27FC236}">
                <a16:creationId xmlns:a16="http://schemas.microsoft.com/office/drawing/2014/main" id="{E573AA33-5613-4002-AA0B-C9A7989B7D5B}"/>
              </a:ext>
            </a:extLst>
          </p:cNvPr>
          <p:cNvCxnSpPr>
            <a:cxnSpLocks/>
            <a:stCxn id="5" idx="2"/>
            <a:endCxn id="4" idx="3"/>
          </p:cNvCxnSpPr>
          <p:nvPr/>
        </p:nvCxnSpPr>
        <p:spPr>
          <a:xfrm rot="5400000">
            <a:off x="6453301" y="2698331"/>
            <a:ext cx="464858" cy="436611"/>
          </a:xfrm>
          <a:prstGeom prst="bentConnector2">
            <a:avLst/>
          </a:prstGeom>
          <a:ln w="31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or: Elbow 6">
            <a:extLst>
              <a:ext uri="{FF2B5EF4-FFF2-40B4-BE49-F238E27FC236}">
                <a16:creationId xmlns:a16="http://schemas.microsoft.com/office/drawing/2014/main" id="{29F7BE35-4999-45AC-A25F-F01DEE32788E}"/>
              </a:ext>
            </a:extLst>
          </p:cNvPr>
          <p:cNvCxnSpPr>
            <a:cxnSpLocks/>
            <a:stCxn id="5" idx="2"/>
            <a:endCxn id="14" idx="1"/>
          </p:cNvCxnSpPr>
          <p:nvPr/>
        </p:nvCxnSpPr>
        <p:spPr>
          <a:xfrm rot="16200000" flipH="1">
            <a:off x="6890927" y="2697314"/>
            <a:ext cx="464858" cy="438643"/>
          </a:xfrm>
          <a:prstGeom prst="bentConnector2">
            <a:avLst/>
          </a:prstGeom>
          <a:ln w="31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252B0ED1-84E6-4EC8-9629-C94B81C93F98}"/>
              </a:ext>
            </a:extLst>
          </p:cNvPr>
          <p:cNvCxnSpPr>
            <a:cxnSpLocks/>
            <a:stCxn id="5" idx="2"/>
            <a:endCxn id="15" idx="1"/>
          </p:cNvCxnSpPr>
          <p:nvPr/>
        </p:nvCxnSpPr>
        <p:spPr>
          <a:xfrm rot="16200000" flipH="1">
            <a:off x="6643648" y="2944593"/>
            <a:ext cx="959417" cy="438643"/>
          </a:xfrm>
          <a:prstGeom prst="bentConnector2">
            <a:avLst/>
          </a:prstGeom>
          <a:ln w="31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or: Elbow 8">
            <a:extLst>
              <a:ext uri="{FF2B5EF4-FFF2-40B4-BE49-F238E27FC236}">
                <a16:creationId xmlns:a16="http://schemas.microsoft.com/office/drawing/2014/main" id="{8D4011E1-1175-4005-8A4A-8BF9505DE189}"/>
              </a:ext>
            </a:extLst>
          </p:cNvPr>
          <p:cNvCxnSpPr>
            <a:cxnSpLocks/>
            <a:stCxn id="5" idx="2"/>
            <a:endCxn id="16" idx="1"/>
          </p:cNvCxnSpPr>
          <p:nvPr/>
        </p:nvCxnSpPr>
        <p:spPr>
          <a:xfrm rot="16200000" flipH="1">
            <a:off x="6393260" y="3194982"/>
            <a:ext cx="1460192" cy="438642"/>
          </a:xfrm>
          <a:prstGeom prst="bentConnector2">
            <a:avLst/>
          </a:prstGeom>
          <a:ln w="31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or: Elbow 9">
            <a:extLst>
              <a:ext uri="{FF2B5EF4-FFF2-40B4-BE49-F238E27FC236}">
                <a16:creationId xmlns:a16="http://schemas.microsoft.com/office/drawing/2014/main" id="{80E7E53E-1565-4E01-9803-7BEA8E719FB6}"/>
              </a:ext>
            </a:extLst>
          </p:cNvPr>
          <p:cNvCxnSpPr>
            <a:cxnSpLocks/>
            <a:stCxn id="5" idx="2"/>
            <a:endCxn id="13" idx="3"/>
          </p:cNvCxnSpPr>
          <p:nvPr/>
        </p:nvCxnSpPr>
        <p:spPr>
          <a:xfrm rot="5400000">
            <a:off x="6206021" y="2945609"/>
            <a:ext cx="959417" cy="436613"/>
          </a:xfrm>
          <a:prstGeom prst="bentConnector2">
            <a:avLst/>
          </a:prstGeom>
          <a:ln w="31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or: Elbow 10">
            <a:extLst>
              <a:ext uri="{FF2B5EF4-FFF2-40B4-BE49-F238E27FC236}">
                <a16:creationId xmlns:a16="http://schemas.microsoft.com/office/drawing/2014/main" id="{BC87930E-7C15-495B-8A13-81271FE5DA95}"/>
              </a:ext>
            </a:extLst>
          </p:cNvPr>
          <p:cNvCxnSpPr>
            <a:cxnSpLocks/>
            <a:stCxn id="14" idx="3"/>
            <a:endCxn id="12" idx="0"/>
          </p:cNvCxnSpPr>
          <p:nvPr/>
        </p:nvCxnSpPr>
        <p:spPr>
          <a:xfrm>
            <a:off x="9054897" y="3149065"/>
            <a:ext cx="1151276" cy="278956"/>
          </a:xfrm>
          <a:prstGeom prst="bentConnector2">
            <a:avLst/>
          </a:prstGeom>
          <a:ln w="31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BDDDAE40-DCAA-4F1C-99D9-708D5CAC2E9C}"/>
              </a:ext>
            </a:extLst>
          </p:cNvPr>
          <p:cNvSpPr>
            <a:spLocks noChangeAspect="1"/>
          </p:cNvSpPr>
          <p:nvPr/>
        </p:nvSpPr>
        <p:spPr>
          <a:xfrm>
            <a:off x="9350063" y="3428021"/>
            <a:ext cx="1712219" cy="431204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REUSABLE &amp; SCRAP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</a:rPr>
              <a:t>XXXXXXXXX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7475B42-7C51-48E5-AFD9-7F9EF65BAD1F}"/>
              </a:ext>
            </a:extLst>
          </p:cNvPr>
          <p:cNvSpPr>
            <a:spLocks noChangeAspect="1"/>
          </p:cNvSpPr>
          <p:nvPr/>
        </p:nvSpPr>
        <p:spPr>
          <a:xfrm>
            <a:off x="4876186" y="3446913"/>
            <a:ext cx="1591236" cy="393422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0BFB24F0-E1DC-49E1-BF16-E56499AEFE1F}"/>
              </a:ext>
            </a:extLst>
          </p:cNvPr>
          <p:cNvSpPr>
            <a:spLocks noChangeAspect="1"/>
          </p:cNvSpPr>
          <p:nvPr/>
        </p:nvSpPr>
        <p:spPr>
          <a:xfrm>
            <a:off x="7342678" y="2952354"/>
            <a:ext cx="1712219" cy="393422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REUSEABLE/SCRAP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</a:rPr>
              <a:t>XXXXXXXXX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6EA545AF-299A-4A68-840D-54710D1ED7D5}"/>
              </a:ext>
            </a:extLst>
          </p:cNvPr>
          <p:cNvSpPr>
            <a:spLocks noChangeAspect="1"/>
          </p:cNvSpPr>
          <p:nvPr/>
        </p:nvSpPr>
        <p:spPr>
          <a:xfrm>
            <a:off x="7342678" y="3446913"/>
            <a:ext cx="1712219" cy="393422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STOREMAN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</a:rPr>
              <a:t>XXXXXXXXX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B86EEAD-6F66-4349-AEE9-10D8E56861DE}"/>
              </a:ext>
            </a:extLst>
          </p:cNvPr>
          <p:cNvSpPr>
            <a:spLocks noChangeAspect="1"/>
          </p:cNvSpPr>
          <p:nvPr/>
        </p:nvSpPr>
        <p:spPr>
          <a:xfrm>
            <a:off x="7342677" y="3947688"/>
            <a:ext cx="1712219" cy="393422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761DFA2-FC86-4E11-8C66-AC8FC6335E13}"/>
              </a:ext>
            </a:extLst>
          </p:cNvPr>
          <p:cNvCxnSpPr>
            <a:cxnSpLocks/>
          </p:cNvCxnSpPr>
          <p:nvPr/>
        </p:nvCxnSpPr>
        <p:spPr>
          <a:xfrm flipV="1">
            <a:off x="4257369" y="1759974"/>
            <a:ext cx="0" cy="258113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CD5AEA79-64F0-4BF3-BEA9-683688C0D0D9}"/>
              </a:ext>
            </a:extLst>
          </p:cNvPr>
          <p:cNvSpPr>
            <a:spLocks noChangeAspect="1"/>
          </p:cNvSpPr>
          <p:nvPr/>
        </p:nvSpPr>
        <p:spPr>
          <a:xfrm>
            <a:off x="1264839" y="2222175"/>
            <a:ext cx="2120717" cy="366516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PLANNER - PLANT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20FB6EE-7B71-4B09-ADFF-C392BC5D8A36}"/>
              </a:ext>
            </a:extLst>
          </p:cNvPr>
          <p:cNvCxnSpPr>
            <a:cxnSpLocks/>
            <a:stCxn id="18" idx="3"/>
            <a:endCxn id="5" idx="1"/>
          </p:cNvCxnSpPr>
          <p:nvPr/>
        </p:nvCxnSpPr>
        <p:spPr>
          <a:xfrm>
            <a:off x="3385556" y="2405433"/>
            <a:ext cx="2458120" cy="23177"/>
          </a:xfrm>
          <a:prstGeom prst="line">
            <a:avLst/>
          </a:prstGeom>
          <a:ln w="12700">
            <a:solidFill>
              <a:srgbClr val="FF0000"/>
            </a:solidFill>
            <a:prstDash val="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B62790A6-5030-4C54-9468-B42E087049F7}"/>
              </a:ext>
            </a:extLst>
          </p:cNvPr>
          <p:cNvSpPr>
            <a:spLocks noChangeAspect="1"/>
          </p:cNvSpPr>
          <p:nvPr/>
        </p:nvSpPr>
        <p:spPr>
          <a:xfrm>
            <a:off x="1264839" y="2769096"/>
            <a:ext cx="2120717" cy="366516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WO - UNIT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6430FA7-C34D-4437-9D53-19977584F76F}"/>
              </a:ext>
            </a:extLst>
          </p:cNvPr>
          <p:cNvCxnSpPr>
            <a:cxnSpLocks/>
            <a:stCxn id="20" idx="3"/>
            <a:endCxn id="5" idx="1"/>
          </p:cNvCxnSpPr>
          <p:nvPr/>
        </p:nvCxnSpPr>
        <p:spPr>
          <a:xfrm flipV="1">
            <a:off x="3385556" y="2428610"/>
            <a:ext cx="2458120" cy="523744"/>
          </a:xfrm>
          <a:prstGeom prst="line">
            <a:avLst/>
          </a:prstGeom>
          <a:ln w="12700">
            <a:solidFill>
              <a:srgbClr val="FF0000"/>
            </a:solidFill>
            <a:prstDash val="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26A7416C-F82A-4EDB-BC81-173CB592971A}"/>
              </a:ext>
            </a:extLst>
          </p:cNvPr>
          <p:cNvSpPr txBox="1"/>
          <p:nvPr/>
        </p:nvSpPr>
        <p:spPr>
          <a:xfrm>
            <a:off x="1816084" y="1621866"/>
            <a:ext cx="10182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/>
              <a:t>PLANT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21FF532-26A3-441C-9290-0CAE3098FC00}"/>
              </a:ext>
            </a:extLst>
          </p:cNvPr>
          <p:cNvSpPr txBox="1"/>
          <p:nvPr/>
        </p:nvSpPr>
        <p:spPr>
          <a:xfrm>
            <a:off x="6234010" y="1621865"/>
            <a:ext cx="13400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/>
              <a:t>LOGISTIK</a:t>
            </a:r>
          </a:p>
        </p:txBody>
      </p:sp>
    </p:spTree>
    <p:extLst>
      <p:ext uri="{BB962C8B-B14F-4D97-AF65-F5344CB8AC3E}">
        <p14:creationId xmlns:p14="http://schemas.microsoft.com/office/powerpoint/2010/main" val="977054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CDA0A79A-7924-4B07-B22C-79559668D97F}"/>
              </a:ext>
            </a:extLst>
          </p:cNvPr>
          <p:cNvSpPr/>
          <p:nvPr/>
        </p:nvSpPr>
        <p:spPr>
          <a:xfrm>
            <a:off x="0" y="1093224"/>
            <a:ext cx="12192000" cy="45719"/>
          </a:xfrm>
          <a:prstGeom prst="roundRect">
            <a:avLst/>
          </a:prstGeom>
          <a:solidFill>
            <a:schemeClr val="tx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3" name="Title 1">
            <a:extLst>
              <a:ext uri="{FF2B5EF4-FFF2-40B4-BE49-F238E27FC236}">
                <a16:creationId xmlns:a16="http://schemas.microsoft.com/office/drawing/2014/main" id="{310C8039-9933-4DDC-A8E7-4ED94742CFB1}"/>
              </a:ext>
            </a:extLst>
          </p:cNvPr>
          <p:cNvSpPr txBox="1">
            <a:spLocks/>
          </p:cNvSpPr>
          <p:nvPr/>
        </p:nvSpPr>
        <p:spPr>
          <a:xfrm>
            <a:off x="0" y="145975"/>
            <a:ext cx="12192000" cy="9162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>
                <a:latin typeface="Berlin Sans FB Demi" panose="020E0802020502020306" pitchFamily="34" charset="0"/>
              </a:rPr>
              <a:t>STRUKTUR ORGANISASI</a:t>
            </a:r>
          </a:p>
          <a:p>
            <a:pPr algn="ctr"/>
            <a:r>
              <a:rPr lang="en-US" sz="2400" b="1" dirty="0">
                <a:solidFill>
                  <a:schemeClr val="bg1"/>
                </a:solidFill>
                <a:highlight>
                  <a:srgbClr val="FF0000"/>
                </a:highlight>
                <a:latin typeface="Berlin Sans FB Demi" panose="020E0802020502020306" pitchFamily="34" charset="0"/>
              </a:rPr>
              <a:t>LOGISTIK WSM</a:t>
            </a: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BF4B8BB2-B77F-4C6E-8E34-C55C7E8ED522}"/>
              </a:ext>
            </a:extLst>
          </p:cNvPr>
          <p:cNvSpPr>
            <a:spLocks noChangeAspect="1"/>
          </p:cNvSpPr>
          <p:nvPr/>
        </p:nvSpPr>
        <p:spPr>
          <a:xfrm>
            <a:off x="4876188" y="2952354"/>
            <a:ext cx="1591236" cy="393422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LOGISTIC ADMIN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</a:rPr>
              <a:t>XXXXXXXXX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34B09549-82A6-451D-9600-8F41458708B1}"/>
              </a:ext>
            </a:extLst>
          </p:cNvPr>
          <p:cNvSpPr>
            <a:spLocks noChangeAspect="1"/>
          </p:cNvSpPr>
          <p:nvPr/>
        </p:nvSpPr>
        <p:spPr>
          <a:xfrm>
            <a:off x="5843676" y="2173012"/>
            <a:ext cx="2120717" cy="511195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SUPERVISOR</a:t>
            </a:r>
          </a:p>
          <a:p>
            <a:pPr algn="ctr"/>
            <a:r>
              <a:rPr lang="en-US" sz="1600" b="1" dirty="0">
                <a:solidFill>
                  <a:schemeClr val="tx1"/>
                </a:solidFill>
              </a:rPr>
              <a:t>ANITA</a:t>
            </a:r>
          </a:p>
        </p:txBody>
      </p:sp>
      <p:cxnSp>
        <p:nvCxnSpPr>
          <p:cNvPr id="56" name="Connector: Elbow 55">
            <a:extLst>
              <a:ext uri="{FF2B5EF4-FFF2-40B4-BE49-F238E27FC236}">
                <a16:creationId xmlns:a16="http://schemas.microsoft.com/office/drawing/2014/main" id="{96901B99-DC25-459E-8922-38146AE0266D}"/>
              </a:ext>
            </a:extLst>
          </p:cNvPr>
          <p:cNvCxnSpPr>
            <a:cxnSpLocks/>
            <a:stCxn id="55" idx="2"/>
            <a:endCxn id="54" idx="3"/>
          </p:cNvCxnSpPr>
          <p:nvPr/>
        </p:nvCxnSpPr>
        <p:spPr>
          <a:xfrm rot="5400000">
            <a:off x="6453301" y="2698331"/>
            <a:ext cx="464858" cy="436611"/>
          </a:xfrm>
          <a:prstGeom prst="bentConnector2">
            <a:avLst/>
          </a:prstGeom>
          <a:ln w="31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or: Elbow 56">
            <a:extLst>
              <a:ext uri="{FF2B5EF4-FFF2-40B4-BE49-F238E27FC236}">
                <a16:creationId xmlns:a16="http://schemas.microsoft.com/office/drawing/2014/main" id="{A55420A3-1390-42A9-B855-969E81D661A1}"/>
              </a:ext>
            </a:extLst>
          </p:cNvPr>
          <p:cNvCxnSpPr>
            <a:cxnSpLocks/>
            <a:stCxn id="55" idx="2"/>
            <a:endCxn id="64" idx="1"/>
          </p:cNvCxnSpPr>
          <p:nvPr/>
        </p:nvCxnSpPr>
        <p:spPr>
          <a:xfrm rot="16200000" flipH="1">
            <a:off x="6890927" y="2697314"/>
            <a:ext cx="464858" cy="438643"/>
          </a:xfrm>
          <a:prstGeom prst="bentConnector2">
            <a:avLst/>
          </a:prstGeom>
          <a:ln w="31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or: Elbow 57">
            <a:extLst>
              <a:ext uri="{FF2B5EF4-FFF2-40B4-BE49-F238E27FC236}">
                <a16:creationId xmlns:a16="http://schemas.microsoft.com/office/drawing/2014/main" id="{12187A50-F35D-49B8-9FAF-5EF9FB5C50A4}"/>
              </a:ext>
            </a:extLst>
          </p:cNvPr>
          <p:cNvCxnSpPr>
            <a:cxnSpLocks/>
            <a:stCxn id="55" idx="2"/>
            <a:endCxn id="65" idx="1"/>
          </p:cNvCxnSpPr>
          <p:nvPr/>
        </p:nvCxnSpPr>
        <p:spPr>
          <a:xfrm rot="16200000" flipH="1">
            <a:off x="6643648" y="2944593"/>
            <a:ext cx="959417" cy="438643"/>
          </a:xfrm>
          <a:prstGeom prst="bentConnector2">
            <a:avLst/>
          </a:prstGeom>
          <a:ln w="31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or: Elbow 58">
            <a:extLst>
              <a:ext uri="{FF2B5EF4-FFF2-40B4-BE49-F238E27FC236}">
                <a16:creationId xmlns:a16="http://schemas.microsoft.com/office/drawing/2014/main" id="{BE4D2C7F-CC08-4155-ADE5-8394EDBFF70C}"/>
              </a:ext>
            </a:extLst>
          </p:cNvPr>
          <p:cNvCxnSpPr>
            <a:cxnSpLocks/>
            <a:stCxn id="55" idx="2"/>
            <a:endCxn id="66" idx="1"/>
          </p:cNvCxnSpPr>
          <p:nvPr/>
        </p:nvCxnSpPr>
        <p:spPr>
          <a:xfrm rot="16200000" flipH="1">
            <a:off x="6393260" y="3194982"/>
            <a:ext cx="1460192" cy="438642"/>
          </a:xfrm>
          <a:prstGeom prst="bentConnector2">
            <a:avLst/>
          </a:prstGeom>
          <a:ln w="31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or: Elbow 59">
            <a:extLst>
              <a:ext uri="{FF2B5EF4-FFF2-40B4-BE49-F238E27FC236}">
                <a16:creationId xmlns:a16="http://schemas.microsoft.com/office/drawing/2014/main" id="{C4890ED0-DDFF-4E5B-AF0E-D931A65707F1}"/>
              </a:ext>
            </a:extLst>
          </p:cNvPr>
          <p:cNvCxnSpPr>
            <a:cxnSpLocks/>
            <a:stCxn id="55" idx="2"/>
            <a:endCxn id="63" idx="3"/>
          </p:cNvCxnSpPr>
          <p:nvPr/>
        </p:nvCxnSpPr>
        <p:spPr>
          <a:xfrm rot="5400000">
            <a:off x="6206021" y="2945609"/>
            <a:ext cx="959417" cy="436613"/>
          </a:xfrm>
          <a:prstGeom prst="bentConnector2">
            <a:avLst/>
          </a:prstGeom>
          <a:ln w="31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or: Elbow 60">
            <a:extLst>
              <a:ext uri="{FF2B5EF4-FFF2-40B4-BE49-F238E27FC236}">
                <a16:creationId xmlns:a16="http://schemas.microsoft.com/office/drawing/2014/main" id="{6A0D0C09-00F9-4011-8533-093D97E8E17D}"/>
              </a:ext>
            </a:extLst>
          </p:cNvPr>
          <p:cNvCxnSpPr>
            <a:cxnSpLocks/>
            <a:stCxn id="64" idx="3"/>
            <a:endCxn id="62" idx="0"/>
          </p:cNvCxnSpPr>
          <p:nvPr/>
        </p:nvCxnSpPr>
        <p:spPr>
          <a:xfrm>
            <a:off x="9054897" y="3149065"/>
            <a:ext cx="1151276" cy="278956"/>
          </a:xfrm>
          <a:prstGeom prst="bentConnector2">
            <a:avLst/>
          </a:prstGeom>
          <a:ln w="31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9B187696-E57B-4CA1-84F9-2DE3B58A636B}"/>
              </a:ext>
            </a:extLst>
          </p:cNvPr>
          <p:cNvSpPr>
            <a:spLocks noChangeAspect="1"/>
          </p:cNvSpPr>
          <p:nvPr/>
        </p:nvSpPr>
        <p:spPr>
          <a:xfrm>
            <a:off x="9350063" y="3428021"/>
            <a:ext cx="1712219" cy="431204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REUSABLE &amp; SCRAP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</a:rPr>
              <a:t>XXXXXXXXX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481C866D-30D0-4DE8-BD67-A0924FC8EBDA}"/>
              </a:ext>
            </a:extLst>
          </p:cNvPr>
          <p:cNvSpPr>
            <a:spLocks noChangeAspect="1"/>
          </p:cNvSpPr>
          <p:nvPr/>
        </p:nvSpPr>
        <p:spPr>
          <a:xfrm>
            <a:off x="4876186" y="3446913"/>
            <a:ext cx="1591236" cy="393422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3B056CEB-E2BF-474D-BABA-ADE2CC67A444}"/>
              </a:ext>
            </a:extLst>
          </p:cNvPr>
          <p:cNvSpPr>
            <a:spLocks noChangeAspect="1"/>
          </p:cNvSpPr>
          <p:nvPr/>
        </p:nvSpPr>
        <p:spPr>
          <a:xfrm>
            <a:off x="7342678" y="2952354"/>
            <a:ext cx="1712219" cy="393422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REUSEABLE/SCRAP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</a:rPr>
              <a:t>XXXXXXXXX</a:t>
            </a:r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736621F2-3365-44CA-BA5F-0F0A121A7A8A}"/>
              </a:ext>
            </a:extLst>
          </p:cNvPr>
          <p:cNvSpPr>
            <a:spLocks noChangeAspect="1"/>
          </p:cNvSpPr>
          <p:nvPr/>
        </p:nvSpPr>
        <p:spPr>
          <a:xfrm>
            <a:off x="7342678" y="3446913"/>
            <a:ext cx="1712219" cy="393422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STOREMAN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</a:rPr>
              <a:t>XXXXXXXXX</a:t>
            </a: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F4729783-BDEB-4524-A846-9604584DD9C7}"/>
              </a:ext>
            </a:extLst>
          </p:cNvPr>
          <p:cNvSpPr>
            <a:spLocks noChangeAspect="1"/>
          </p:cNvSpPr>
          <p:nvPr/>
        </p:nvSpPr>
        <p:spPr>
          <a:xfrm>
            <a:off x="7342677" y="3947688"/>
            <a:ext cx="1712219" cy="393422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42EBDB95-4EBA-47C6-8987-72409E44E4A0}"/>
              </a:ext>
            </a:extLst>
          </p:cNvPr>
          <p:cNvCxnSpPr>
            <a:cxnSpLocks/>
          </p:cNvCxnSpPr>
          <p:nvPr/>
        </p:nvCxnSpPr>
        <p:spPr>
          <a:xfrm flipV="1">
            <a:off x="4257369" y="1759974"/>
            <a:ext cx="0" cy="258113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59001CBF-11E1-4004-BE9C-922CEA3039C2}"/>
              </a:ext>
            </a:extLst>
          </p:cNvPr>
          <p:cNvSpPr>
            <a:spLocks noChangeAspect="1"/>
          </p:cNvSpPr>
          <p:nvPr/>
        </p:nvSpPr>
        <p:spPr>
          <a:xfrm>
            <a:off x="1264839" y="2222175"/>
            <a:ext cx="2120717" cy="366516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PLANNER - PLANT</a:t>
            </a: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43A2283-2A26-44D9-9032-52F6057583FD}"/>
              </a:ext>
            </a:extLst>
          </p:cNvPr>
          <p:cNvCxnSpPr>
            <a:cxnSpLocks/>
            <a:stCxn id="68" idx="3"/>
            <a:endCxn id="55" idx="1"/>
          </p:cNvCxnSpPr>
          <p:nvPr/>
        </p:nvCxnSpPr>
        <p:spPr>
          <a:xfrm>
            <a:off x="3385556" y="2405433"/>
            <a:ext cx="2458120" cy="23177"/>
          </a:xfrm>
          <a:prstGeom prst="line">
            <a:avLst/>
          </a:prstGeom>
          <a:ln w="12700">
            <a:solidFill>
              <a:srgbClr val="FF0000"/>
            </a:solidFill>
            <a:prstDash val="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A21D5423-F44D-4864-BA0E-4EAACA90FE11}"/>
              </a:ext>
            </a:extLst>
          </p:cNvPr>
          <p:cNvSpPr>
            <a:spLocks noChangeAspect="1"/>
          </p:cNvSpPr>
          <p:nvPr/>
        </p:nvSpPr>
        <p:spPr>
          <a:xfrm>
            <a:off x="1264839" y="2769096"/>
            <a:ext cx="2120717" cy="366516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WO - UNIT</a:t>
            </a:r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FD5D0A75-5B7C-430B-89C5-C6AB37659539}"/>
              </a:ext>
            </a:extLst>
          </p:cNvPr>
          <p:cNvCxnSpPr>
            <a:cxnSpLocks/>
            <a:stCxn id="70" idx="3"/>
            <a:endCxn id="55" idx="1"/>
          </p:cNvCxnSpPr>
          <p:nvPr/>
        </p:nvCxnSpPr>
        <p:spPr>
          <a:xfrm flipV="1">
            <a:off x="3385556" y="2428610"/>
            <a:ext cx="2458120" cy="523744"/>
          </a:xfrm>
          <a:prstGeom prst="line">
            <a:avLst/>
          </a:prstGeom>
          <a:ln w="12700">
            <a:solidFill>
              <a:srgbClr val="FF0000"/>
            </a:solidFill>
            <a:prstDash val="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8D10B1CB-F98E-41C1-8903-10799DA434E4}"/>
              </a:ext>
            </a:extLst>
          </p:cNvPr>
          <p:cNvSpPr txBox="1"/>
          <p:nvPr/>
        </p:nvSpPr>
        <p:spPr>
          <a:xfrm>
            <a:off x="1816084" y="1621866"/>
            <a:ext cx="10182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/>
              <a:t>PLANT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8A8E4643-4472-4765-AA6E-C36EDFB2D323}"/>
              </a:ext>
            </a:extLst>
          </p:cNvPr>
          <p:cNvSpPr txBox="1"/>
          <p:nvPr/>
        </p:nvSpPr>
        <p:spPr>
          <a:xfrm>
            <a:off x="6234010" y="1621865"/>
            <a:ext cx="13400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/>
              <a:t>LOGISTIK</a:t>
            </a:r>
          </a:p>
        </p:txBody>
      </p:sp>
    </p:spTree>
    <p:extLst>
      <p:ext uri="{BB962C8B-B14F-4D97-AF65-F5344CB8AC3E}">
        <p14:creationId xmlns:p14="http://schemas.microsoft.com/office/powerpoint/2010/main" val="1368562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2615C3C4-A566-488E-B8FF-361BB6F53E44}"/>
              </a:ext>
            </a:extLst>
          </p:cNvPr>
          <p:cNvSpPr/>
          <p:nvPr/>
        </p:nvSpPr>
        <p:spPr>
          <a:xfrm>
            <a:off x="0" y="1093224"/>
            <a:ext cx="12192000" cy="45719"/>
          </a:xfrm>
          <a:prstGeom prst="roundRect">
            <a:avLst/>
          </a:prstGeom>
          <a:solidFill>
            <a:schemeClr val="tx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6A5B1C64-BFA3-4F85-9F38-3974FE97D93A}"/>
              </a:ext>
            </a:extLst>
          </p:cNvPr>
          <p:cNvSpPr txBox="1">
            <a:spLocks/>
          </p:cNvSpPr>
          <p:nvPr/>
        </p:nvSpPr>
        <p:spPr>
          <a:xfrm>
            <a:off x="0" y="145975"/>
            <a:ext cx="12192000" cy="9162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>
                <a:latin typeface="Berlin Sans FB Demi" panose="020E0802020502020306" pitchFamily="34" charset="0"/>
              </a:rPr>
              <a:t>STRUKTUR ORGANISASI</a:t>
            </a:r>
          </a:p>
          <a:p>
            <a:pPr algn="ctr"/>
            <a:r>
              <a:rPr lang="en-US" sz="2400" b="1" dirty="0">
                <a:solidFill>
                  <a:schemeClr val="bg1"/>
                </a:solidFill>
                <a:highlight>
                  <a:srgbClr val="FF0000"/>
                </a:highlight>
                <a:latin typeface="Berlin Sans FB Demi" panose="020E0802020502020306" pitchFamily="34" charset="0"/>
              </a:rPr>
              <a:t>LOGISTIK WSP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ACB492F9-64A3-44D6-A23C-4DB207C2D2A6}"/>
              </a:ext>
            </a:extLst>
          </p:cNvPr>
          <p:cNvSpPr>
            <a:spLocks noChangeAspect="1"/>
          </p:cNvSpPr>
          <p:nvPr/>
        </p:nvSpPr>
        <p:spPr>
          <a:xfrm>
            <a:off x="4876188" y="2952354"/>
            <a:ext cx="1591236" cy="393422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LOGISTIC ADMIN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</a:rPr>
              <a:t>XXXXXXXXX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43CE311-0FB6-44CA-A4EE-FABE82C67872}"/>
              </a:ext>
            </a:extLst>
          </p:cNvPr>
          <p:cNvSpPr>
            <a:spLocks noChangeAspect="1"/>
          </p:cNvSpPr>
          <p:nvPr/>
        </p:nvSpPr>
        <p:spPr>
          <a:xfrm>
            <a:off x="5843676" y="2173012"/>
            <a:ext cx="2120717" cy="511195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SUPERVISOR</a:t>
            </a:r>
          </a:p>
          <a:p>
            <a:pPr algn="ctr"/>
            <a:r>
              <a:rPr lang="en-US" sz="1600" b="1" dirty="0">
                <a:solidFill>
                  <a:schemeClr val="tx1"/>
                </a:solidFill>
              </a:rPr>
              <a:t>HASYIM</a:t>
            </a:r>
          </a:p>
        </p:txBody>
      </p:sp>
      <p:cxnSp>
        <p:nvCxnSpPr>
          <p:cNvPr id="6" name="Connector: Elbow 5">
            <a:extLst>
              <a:ext uri="{FF2B5EF4-FFF2-40B4-BE49-F238E27FC236}">
                <a16:creationId xmlns:a16="http://schemas.microsoft.com/office/drawing/2014/main" id="{1DFC9C68-79B6-42F8-BF2E-AD0B4EB3E56C}"/>
              </a:ext>
            </a:extLst>
          </p:cNvPr>
          <p:cNvCxnSpPr>
            <a:cxnSpLocks/>
            <a:stCxn id="5" idx="2"/>
            <a:endCxn id="4" idx="3"/>
          </p:cNvCxnSpPr>
          <p:nvPr/>
        </p:nvCxnSpPr>
        <p:spPr>
          <a:xfrm rot="5400000">
            <a:off x="6453301" y="2698331"/>
            <a:ext cx="464858" cy="436611"/>
          </a:xfrm>
          <a:prstGeom prst="bentConnector2">
            <a:avLst/>
          </a:prstGeom>
          <a:ln w="31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or: Elbow 6">
            <a:extLst>
              <a:ext uri="{FF2B5EF4-FFF2-40B4-BE49-F238E27FC236}">
                <a16:creationId xmlns:a16="http://schemas.microsoft.com/office/drawing/2014/main" id="{98BAE27A-E11E-455D-9296-3852B5D6B954}"/>
              </a:ext>
            </a:extLst>
          </p:cNvPr>
          <p:cNvCxnSpPr>
            <a:cxnSpLocks/>
            <a:stCxn id="5" idx="2"/>
            <a:endCxn id="14" idx="1"/>
          </p:cNvCxnSpPr>
          <p:nvPr/>
        </p:nvCxnSpPr>
        <p:spPr>
          <a:xfrm rot="16200000" flipH="1">
            <a:off x="6890927" y="2697314"/>
            <a:ext cx="464858" cy="438643"/>
          </a:xfrm>
          <a:prstGeom prst="bentConnector2">
            <a:avLst/>
          </a:prstGeom>
          <a:ln w="31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396EE85D-F06E-48C3-8597-60A90BE33CD9}"/>
              </a:ext>
            </a:extLst>
          </p:cNvPr>
          <p:cNvCxnSpPr>
            <a:cxnSpLocks/>
            <a:stCxn id="5" idx="2"/>
            <a:endCxn id="15" idx="1"/>
          </p:cNvCxnSpPr>
          <p:nvPr/>
        </p:nvCxnSpPr>
        <p:spPr>
          <a:xfrm rot="16200000" flipH="1">
            <a:off x="6643648" y="2944593"/>
            <a:ext cx="959417" cy="438643"/>
          </a:xfrm>
          <a:prstGeom prst="bentConnector2">
            <a:avLst/>
          </a:prstGeom>
          <a:ln w="31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or: Elbow 8">
            <a:extLst>
              <a:ext uri="{FF2B5EF4-FFF2-40B4-BE49-F238E27FC236}">
                <a16:creationId xmlns:a16="http://schemas.microsoft.com/office/drawing/2014/main" id="{A20AF4C6-CA9C-48CE-9036-01DB8F1B3D1A}"/>
              </a:ext>
            </a:extLst>
          </p:cNvPr>
          <p:cNvCxnSpPr>
            <a:cxnSpLocks/>
            <a:stCxn id="5" idx="2"/>
            <a:endCxn id="16" idx="1"/>
          </p:cNvCxnSpPr>
          <p:nvPr/>
        </p:nvCxnSpPr>
        <p:spPr>
          <a:xfrm rot="16200000" flipH="1">
            <a:off x="6393260" y="3194982"/>
            <a:ext cx="1460192" cy="438642"/>
          </a:xfrm>
          <a:prstGeom prst="bentConnector2">
            <a:avLst/>
          </a:prstGeom>
          <a:ln w="31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or: Elbow 9">
            <a:extLst>
              <a:ext uri="{FF2B5EF4-FFF2-40B4-BE49-F238E27FC236}">
                <a16:creationId xmlns:a16="http://schemas.microsoft.com/office/drawing/2014/main" id="{546A5518-F434-4054-8B03-1166CCB50FD0}"/>
              </a:ext>
            </a:extLst>
          </p:cNvPr>
          <p:cNvCxnSpPr>
            <a:cxnSpLocks/>
            <a:stCxn id="5" idx="2"/>
            <a:endCxn id="13" idx="3"/>
          </p:cNvCxnSpPr>
          <p:nvPr/>
        </p:nvCxnSpPr>
        <p:spPr>
          <a:xfrm rot="5400000">
            <a:off x="6206021" y="2945609"/>
            <a:ext cx="959417" cy="436613"/>
          </a:xfrm>
          <a:prstGeom prst="bentConnector2">
            <a:avLst/>
          </a:prstGeom>
          <a:ln w="31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or: Elbow 10">
            <a:extLst>
              <a:ext uri="{FF2B5EF4-FFF2-40B4-BE49-F238E27FC236}">
                <a16:creationId xmlns:a16="http://schemas.microsoft.com/office/drawing/2014/main" id="{E35873D6-EF01-4BA3-B4D8-B00E1EE4D573}"/>
              </a:ext>
            </a:extLst>
          </p:cNvPr>
          <p:cNvCxnSpPr>
            <a:cxnSpLocks/>
            <a:stCxn id="14" idx="3"/>
            <a:endCxn id="12" idx="0"/>
          </p:cNvCxnSpPr>
          <p:nvPr/>
        </p:nvCxnSpPr>
        <p:spPr>
          <a:xfrm>
            <a:off x="9054897" y="3149065"/>
            <a:ext cx="1151276" cy="278956"/>
          </a:xfrm>
          <a:prstGeom prst="bentConnector2">
            <a:avLst/>
          </a:prstGeom>
          <a:ln w="31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0D4D236-AFEF-4F8B-B820-F7F83E25DF5D}"/>
              </a:ext>
            </a:extLst>
          </p:cNvPr>
          <p:cNvSpPr>
            <a:spLocks noChangeAspect="1"/>
          </p:cNvSpPr>
          <p:nvPr/>
        </p:nvSpPr>
        <p:spPr>
          <a:xfrm>
            <a:off x="9350063" y="3428021"/>
            <a:ext cx="1712219" cy="431204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REUSABLE &amp; SCRAP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</a:rPr>
              <a:t>XXXXXXXXX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D90B8469-07B3-45DA-91DF-6AF8D4AE068B}"/>
              </a:ext>
            </a:extLst>
          </p:cNvPr>
          <p:cNvSpPr>
            <a:spLocks noChangeAspect="1"/>
          </p:cNvSpPr>
          <p:nvPr/>
        </p:nvSpPr>
        <p:spPr>
          <a:xfrm>
            <a:off x="4876186" y="3446913"/>
            <a:ext cx="1591236" cy="393422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68A81655-F502-4C28-ADE7-9C002F9DF35A}"/>
              </a:ext>
            </a:extLst>
          </p:cNvPr>
          <p:cNvSpPr>
            <a:spLocks noChangeAspect="1"/>
          </p:cNvSpPr>
          <p:nvPr/>
        </p:nvSpPr>
        <p:spPr>
          <a:xfrm>
            <a:off x="7342678" y="2952354"/>
            <a:ext cx="1712219" cy="393422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REUSEABLE/SCRAP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</a:rPr>
              <a:t>XXXXXXXXX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98B37310-F204-4240-9E7E-29CCDC782F4C}"/>
              </a:ext>
            </a:extLst>
          </p:cNvPr>
          <p:cNvSpPr>
            <a:spLocks noChangeAspect="1"/>
          </p:cNvSpPr>
          <p:nvPr/>
        </p:nvSpPr>
        <p:spPr>
          <a:xfrm>
            <a:off x="7342678" y="3446913"/>
            <a:ext cx="1712219" cy="393422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STOREMAN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</a:rPr>
              <a:t>XXXXXXXXX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E0DC534B-2ABC-42F4-BB67-59B1DF971E71}"/>
              </a:ext>
            </a:extLst>
          </p:cNvPr>
          <p:cNvSpPr>
            <a:spLocks noChangeAspect="1"/>
          </p:cNvSpPr>
          <p:nvPr/>
        </p:nvSpPr>
        <p:spPr>
          <a:xfrm>
            <a:off x="7342677" y="3947688"/>
            <a:ext cx="1712219" cy="393422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B1177DB-7B03-4BF0-A332-EF8F6572E35D}"/>
              </a:ext>
            </a:extLst>
          </p:cNvPr>
          <p:cNvCxnSpPr>
            <a:cxnSpLocks/>
          </p:cNvCxnSpPr>
          <p:nvPr/>
        </p:nvCxnSpPr>
        <p:spPr>
          <a:xfrm flipV="1">
            <a:off x="4257369" y="1759974"/>
            <a:ext cx="0" cy="258113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1D089DCA-A0B2-4061-9233-96B990E9BDA5}"/>
              </a:ext>
            </a:extLst>
          </p:cNvPr>
          <p:cNvSpPr>
            <a:spLocks noChangeAspect="1"/>
          </p:cNvSpPr>
          <p:nvPr/>
        </p:nvSpPr>
        <p:spPr>
          <a:xfrm>
            <a:off x="1264839" y="2222175"/>
            <a:ext cx="2120717" cy="366516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PLANNER - PLANT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B4E0AF3-850A-4F05-8F02-A3A1538C4607}"/>
              </a:ext>
            </a:extLst>
          </p:cNvPr>
          <p:cNvCxnSpPr>
            <a:cxnSpLocks/>
            <a:stCxn id="18" idx="3"/>
            <a:endCxn id="5" idx="1"/>
          </p:cNvCxnSpPr>
          <p:nvPr/>
        </p:nvCxnSpPr>
        <p:spPr>
          <a:xfrm>
            <a:off x="3385556" y="2405433"/>
            <a:ext cx="2458120" cy="23177"/>
          </a:xfrm>
          <a:prstGeom prst="line">
            <a:avLst/>
          </a:prstGeom>
          <a:ln w="12700">
            <a:solidFill>
              <a:srgbClr val="FF0000"/>
            </a:solidFill>
            <a:prstDash val="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3804AD00-D8B5-448E-A5FE-871996ACC199}"/>
              </a:ext>
            </a:extLst>
          </p:cNvPr>
          <p:cNvSpPr>
            <a:spLocks noChangeAspect="1"/>
          </p:cNvSpPr>
          <p:nvPr/>
        </p:nvSpPr>
        <p:spPr>
          <a:xfrm>
            <a:off x="1264839" y="2769096"/>
            <a:ext cx="2120717" cy="366516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WO - UNIT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760617C-4D57-4959-863D-3E035BA71BD5}"/>
              </a:ext>
            </a:extLst>
          </p:cNvPr>
          <p:cNvCxnSpPr>
            <a:cxnSpLocks/>
            <a:stCxn id="20" idx="3"/>
            <a:endCxn id="5" idx="1"/>
          </p:cNvCxnSpPr>
          <p:nvPr/>
        </p:nvCxnSpPr>
        <p:spPr>
          <a:xfrm flipV="1">
            <a:off x="3385556" y="2428610"/>
            <a:ext cx="2458120" cy="523744"/>
          </a:xfrm>
          <a:prstGeom prst="line">
            <a:avLst/>
          </a:prstGeom>
          <a:ln w="12700">
            <a:solidFill>
              <a:srgbClr val="FF0000"/>
            </a:solidFill>
            <a:prstDash val="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0BE01CB6-D38C-4800-B7E1-70D9B23094FF}"/>
              </a:ext>
            </a:extLst>
          </p:cNvPr>
          <p:cNvSpPr txBox="1"/>
          <p:nvPr/>
        </p:nvSpPr>
        <p:spPr>
          <a:xfrm>
            <a:off x="1816084" y="1621866"/>
            <a:ext cx="10182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/>
              <a:t>PLANT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4BE775A-B8E1-4484-8E77-D828AF086991}"/>
              </a:ext>
            </a:extLst>
          </p:cNvPr>
          <p:cNvSpPr txBox="1"/>
          <p:nvPr/>
        </p:nvSpPr>
        <p:spPr>
          <a:xfrm>
            <a:off x="6234010" y="1621865"/>
            <a:ext cx="13400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/>
              <a:t>LOGISTIK</a:t>
            </a:r>
          </a:p>
        </p:txBody>
      </p:sp>
    </p:spTree>
    <p:extLst>
      <p:ext uri="{BB962C8B-B14F-4D97-AF65-F5344CB8AC3E}">
        <p14:creationId xmlns:p14="http://schemas.microsoft.com/office/powerpoint/2010/main" val="27476629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EE718DF0-1A49-4F7A-9F85-F373C2233F5A}"/>
              </a:ext>
            </a:extLst>
          </p:cNvPr>
          <p:cNvSpPr/>
          <p:nvPr/>
        </p:nvSpPr>
        <p:spPr>
          <a:xfrm>
            <a:off x="0" y="1093224"/>
            <a:ext cx="12192000" cy="45719"/>
          </a:xfrm>
          <a:prstGeom prst="roundRect">
            <a:avLst/>
          </a:prstGeom>
          <a:solidFill>
            <a:schemeClr val="tx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A7727587-06DB-444C-87BC-03639E1A3DC9}"/>
              </a:ext>
            </a:extLst>
          </p:cNvPr>
          <p:cNvSpPr txBox="1">
            <a:spLocks/>
          </p:cNvSpPr>
          <p:nvPr/>
        </p:nvSpPr>
        <p:spPr>
          <a:xfrm>
            <a:off x="0" y="145975"/>
            <a:ext cx="12192000" cy="9162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>
                <a:latin typeface="Berlin Sans FB Demi" panose="020E0802020502020306" pitchFamily="34" charset="0"/>
              </a:rPr>
              <a:t>STRUKTUR ORGANISASI</a:t>
            </a:r>
          </a:p>
          <a:p>
            <a:pPr algn="ctr"/>
            <a:r>
              <a:rPr lang="en-US" sz="2400" b="1" dirty="0">
                <a:solidFill>
                  <a:schemeClr val="bg1"/>
                </a:solidFill>
                <a:highlight>
                  <a:srgbClr val="FF0000"/>
                </a:highlight>
                <a:latin typeface="Berlin Sans FB Demi" panose="020E0802020502020306" pitchFamily="34" charset="0"/>
              </a:rPr>
              <a:t>LOGISTIK WSR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496413A8-B502-4F36-B56D-314E87514370}"/>
              </a:ext>
            </a:extLst>
          </p:cNvPr>
          <p:cNvSpPr>
            <a:spLocks noChangeAspect="1"/>
          </p:cNvSpPr>
          <p:nvPr/>
        </p:nvSpPr>
        <p:spPr>
          <a:xfrm>
            <a:off x="4876188" y="2952354"/>
            <a:ext cx="1591236" cy="393422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LOGISTIC ADMIN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</a:rPr>
              <a:t>XXXXXXXXX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D947B14-C938-4618-9E9B-2205D9821264}"/>
              </a:ext>
            </a:extLst>
          </p:cNvPr>
          <p:cNvSpPr>
            <a:spLocks noChangeAspect="1"/>
          </p:cNvSpPr>
          <p:nvPr/>
        </p:nvSpPr>
        <p:spPr>
          <a:xfrm>
            <a:off x="5843676" y="2173012"/>
            <a:ext cx="2120717" cy="511195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SUPERVISOR</a:t>
            </a:r>
          </a:p>
          <a:p>
            <a:pPr algn="ctr"/>
            <a:r>
              <a:rPr lang="en-US" sz="1600" b="1" dirty="0">
                <a:solidFill>
                  <a:schemeClr val="tx1"/>
                </a:solidFill>
              </a:rPr>
              <a:t>KOSONG</a:t>
            </a:r>
          </a:p>
        </p:txBody>
      </p:sp>
      <p:cxnSp>
        <p:nvCxnSpPr>
          <p:cNvPr id="6" name="Connector: Elbow 5">
            <a:extLst>
              <a:ext uri="{FF2B5EF4-FFF2-40B4-BE49-F238E27FC236}">
                <a16:creationId xmlns:a16="http://schemas.microsoft.com/office/drawing/2014/main" id="{B6DC7BE2-F1A6-49AE-A683-AC3C2F1F8388}"/>
              </a:ext>
            </a:extLst>
          </p:cNvPr>
          <p:cNvCxnSpPr>
            <a:cxnSpLocks/>
            <a:stCxn id="5" idx="2"/>
            <a:endCxn id="4" idx="3"/>
          </p:cNvCxnSpPr>
          <p:nvPr/>
        </p:nvCxnSpPr>
        <p:spPr>
          <a:xfrm rot="5400000">
            <a:off x="6453301" y="2698331"/>
            <a:ext cx="464858" cy="436611"/>
          </a:xfrm>
          <a:prstGeom prst="bentConnector2">
            <a:avLst/>
          </a:prstGeom>
          <a:ln w="31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or: Elbow 6">
            <a:extLst>
              <a:ext uri="{FF2B5EF4-FFF2-40B4-BE49-F238E27FC236}">
                <a16:creationId xmlns:a16="http://schemas.microsoft.com/office/drawing/2014/main" id="{2455CA78-BB47-40DF-8351-824BB6D478F6}"/>
              </a:ext>
            </a:extLst>
          </p:cNvPr>
          <p:cNvCxnSpPr>
            <a:cxnSpLocks/>
            <a:stCxn id="5" idx="2"/>
            <a:endCxn id="14" idx="1"/>
          </p:cNvCxnSpPr>
          <p:nvPr/>
        </p:nvCxnSpPr>
        <p:spPr>
          <a:xfrm rot="16200000" flipH="1">
            <a:off x="6890927" y="2697314"/>
            <a:ext cx="464858" cy="438643"/>
          </a:xfrm>
          <a:prstGeom prst="bentConnector2">
            <a:avLst/>
          </a:prstGeom>
          <a:ln w="31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FF43E2B7-2D34-4356-A221-EFF5AA094184}"/>
              </a:ext>
            </a:extLst>
          </p:cNvPr>
          <p:cNvCxnSpPr>
            <a:cxnSpLocks/>
            <a:stCxn id="5" idx="2"/>
            <a:endCxn id="15" idx="1"/>
          </p:cNvCxnSpPr>
          <p:nvPr/>
        </p:nvCxnSpPr>
        <p:spPr>
          <a:xfrm rot="16200000" flipH="1">
            <a:off x="6643648" y="2944593"/>
            <a:ext cx="959417" cy="438643"/>
          </a:xfrm>
          <a:prstGeom prst="bentConnector2">
            <a:avLst/>
          </a:prstGeom>
          <a:ln w="31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or: Elbow 8">
            <a:extLst>
              <a:ext uri="{FF2B5EF4-FFF2-40B4-BE49-F238E27FC236}">
                <a16:creationId xmlns:a16="http://schemas.microsoft.com/office/drawing/2014/main" id="{E03D1010-D75A-4FB4-8784-574B70F9FDFC}"/>
              </a:ext>
            </a:extLst>
          </p:cNvPr>
          <p:cNvCxnSpPr>
            <a:cxnSpLocks/>
            <a:stCxn id="5" idx="2"/>
            <a:endCxn id="16" idx="1"/>
          </p:cNvCxnSpPr>
          <p:nvPr/>
        </p:nvCxnSpPr>
        <p:spPr>
          <a:xfrm rot="16200000" flipH="1">
            <a:off x="6393260" y="3194982"/>
            <a:ext cx="1460192" cy="438642"/>
          </a:xfrm>
          <a:prstGeom prst="bentConnector2">
            <a:avLst/>
          </a:prstGeom>
          <a:ln w="31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or: Elbow 9">
            <a:extLst>
              <a:ext uri="{FF2B5EF4-FFF2-40B4-BE49-F238E27FC236}">
                <a16:creationId xmlns:a16="http://schemas.microsoft.com/office/drawing/2014/main" id="{656D96BC-4166-4652-98BA-9209EE1EEDF3}"/>
              </a:ext>
            </a:extLst>
          </p:cNvPr>
          <p:cNvCxnSpPr>
            <a:cxnSpLocks/>
            <a:stCxn id="5" idx="2"/>
            <a:endCxn id="13" idx="3"/>
          </p:cNvCxnSpPr>
          <p:nvPr/>
        </p:nvCxnSpPr>
        <p:spPr>
          <a:xfrm rot="5400000">
            <a:off x="6206021" y="2945609"/>
            <a:ext cx="959417" cy="436613"/>
          </a:xfrm>
          <a:prstGeom prst="bentConnector2">
            <a:avLst/>
          </a:prstGeom>
          <a:ln w="31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or: Elbow 10">
            <a:extLst>
              <a:ext uri="{FF2B5EF4-FFF2-40B4-BE49-F238E27FC236}">
                <a16:creationId xmlns:a16="http://schemas.microsoft.com/office/drawing/2014/main" id="{9BE9C9DA-52B2-4855-8E14-A0B1DEE5F9A8}"/>
              </a:ext>
            </a:extLst>
          </p:cNvPr>
          <p:cNvCxnSpPr>
            <a:cxnSpLocks/>
            <a:stCxn id="14" idx="3"/>
            <a:endCxn id="12" idx="0"/>
          </p:cNvCxnSpPr>
          <p:nvPr/>
        </p:nvCxnSpPr>
        <p:spPr>
          <a:xfrm>
            <a:off x="9054897" y="3149065"/>
            <a:ext cx="1151276" cy="278956"/>
          </a:xfrm>
          <a:prstGeom prst="bentConnector2">
            <a:avLst/>
          </a:prstGeom>
          <a:ln w="31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619DCB3B-617F-4E56-A714-BE8A55AC1AE1}"/>
              </a:ext>
            </a:extLst>
          </p:cNvPr>
          <p:cNvSpPr>
            <a:spLocks noChangeAspect="1"/>
          </p:cNvSpPr>
          <p:nvPr/>
        </p:nvSpPr>
        <p:spPr>
          <a:xfrm>
            <a:off x="9350063" y="3428021"/>
            <a:ext cx="1712219" cy="431204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REUSABLE &amp; SCRAP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</a:rPr>
              <a:t>XXXXXXXXX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8617B69-A47F-402B-B5F0-777528B99A0B}"/>
              </a:ext>
            </a:extLst>
          </p:cNvPr>
          <p:cNvSpPr>
            <a:spLocks noChangeAspect="1"/>
          </p:cNvSpPr>
          <p:nvPr/>
        </p:nvSpPr>
        <p:spPr>
          <a:xfrm>
            <a:off x="4876186" y="3446913"/>
            <a:ext cx="1591236" cy="393422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220481B-3BF5-41A0-A650-9F4F1DDDC62F}"/>
              </a:ext>
            </a:extLst>
          </p:cNvPr>
          <p:cNvSpPr>
            <a:spLocks noChangeAspect="1"/>
          </p:cNvSpPr>
          <p:nvPr/>
        </p:nvSpPr>
        <p:spPr>
          <a:xfrm>
            <a:off x="7342678" y="2952354"/>
            <a:ext cx="1712219" cy="393422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REUSEABLE/SCRAP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</a:rPr>
              <a:t>XXXXXXXXX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AF87AA9A-0173-454F-8623-C1C7ACDDC788}"/>
              </a:ext>
            </a:extLst>
          </p:cNvPr>
          <p:cNvSpPr>
            <a:spLocks noChangeAspect="1"/>
          </p:cNvSpPr>
          <p:nvPr/>
        </p:nvSpPr>
        <p:spPr>
          <a:xfrm>
            <a:off x="7342678" y="3446913"/>
            <a:ext cx="1712219" cy="393422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STOREMAN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</a:rPr>
              <a:t>XXXXXXXXX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435C0B10-F38D-4339-866B-CD5F04D705B6}"/>
              </a:ext>
            </a:extLst>
          </p:cNvPr>
          <p:cNvSpPr>
            <a:spLocks noChangeAspect="1"/>
          </p:cNvSpPr>
          <p:nvPr/>
        </p:nvSpPr>
        <p:spPr>
          <a:xfrm>
            <a:off x="7342677" y="3947688"/>
            <a:ext cx="1712219" cy="393422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828DEE4-703D-40D1-848E-98856408DF14}"/>
              </a:ext>
            </a:extLst>
          </p:cNvPr>
          <p:cNvCxnSpPr>
            <a:cxnSpLocks/>
          </p:cNvCxnSpPr>
          <p:nvPr/>
        </p:nvCxnSpPr>
        <p:spPr>
          <a:xfrm flipV="1">
            <a:off x="4257369" y="1759974"/>
            <a:ext cx="0" cy="258113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B423FD3C-35A3-464C-8A00-3EA05B067532}"/>
              </a:ext>
            </a:extLst>
          </p:cNvPr>
          <p:cNvSpPr>
            <a:spLocks noChangeAspect="1"/>
          </p:cNvSpPr>
          <p:nvPr/>
        </p:nvSpPr>
        <p:spPr>
          <a:xfrm>
            <a:off x="1264839" y="2222175"/>
            <a:ext cx="2120717" cy="366516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PLANNER - PLANT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EE108F5-4B8D-4571-92A4-B219EBF5775B}"/>
              </a:ext>
            </a:extLst>
          </p:cNvPr>
          <p:cNvCxnSpPr>
            <a:cxnSpLocks/>
            <a:stCxn id="18" idx="3"/>
            <a:endCxn id="5" idx="1"/>
          </p:cNvCxnSpPr>
          <p:nvPr/>
        </p:nvCxnSpPr>
        <p:spPr>
          <a:xfrm>
            <a:off x="3385556" y="2405433"/>
            <a:ext cx="2458120" cy="23177"/>
          </a:xfrm>
          <a:prstGeom prst="line">
            <a:avLst/>
          </a:prstGeom>
          <a:ln w="12700">
            <a:solidFill>
              <a:srgbClr val="FF0000"/>
            </a:solidFill>
            <a:prstDash val="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1D0D0976-5772-40B6-B6AB-CB9DB67A354E}"/>
              </a:ext>
            </a:extLst>
          </p:cNvPr>
          <p:cNvSpPr>
            <a:spLocks noChangeAspect="1"/>
          </p:cNvSpPr>
          <p:nvPr/>
        </p:nvSpPr>
        <p:spPr>
          <a:xfrm>
            <a:off x="1264839" y="2769096"/>
            <a:ext cx="2120717" cy="366516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WO - UNIT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7574070C-4ED6-422C-BC03-1109428C0104}"/>
              </a:ext>
            </a:extLst>
          </p:cNvPr>
          <p:cNvCxnSpPr>
            <a:cxnSpLocks/>
            <a:stCxn id="20" idx="3"/>
            <a:endCxn id="5" idx="1"/>
          </p:cNvCxnSpPr>
          <p:nvPr/>
        </p:nvCxnSpPr>
        <p:spPr>
          <a:xfrm flipV="1">
            <a:off x="3385556" y="2428610"/>
            <a:ext cx="2458120" cy="523744"/>
          </a:xfrm>
          <a:prstGeom prst="line">
            <a:avLst/>
          </a:prstGeom>
          <a:ln w="12700">
            <a:solidFill>
              <a:srgbClr val="FF0000"/>
            </a:solidFill>
            <a:prstDash val="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155C9008-DBBD-4A8B-BBD4-A98CD6119498}"/>
              </a:ext>
            </a:extLst>
          </p:cNvPr>
          <p:cNvSpPr txBox="1"/>
          <p:nvPr/>
        </p:nvSpPr>
        <p:spPr>
          <a:xfrm>
            <a:off x="1816084" y="1621866"/>
            <a:ext cx="10182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/>
              <a:t>PLANT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C083C79-AF60-4B2E-AD19-AEA7240D61D5}"/>
              </a:ext>
            </a:extLst>
          </p:cNvPr>
          <p:cNvSpPr txBox="1"/>
          <p:nvPr/>
        </p:nvSpPr>
        <p:spPr>
          <a:xfrm>
            <a:off x="6234010" y="1621865"/>
            <a:ext cx="13400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/>
              <a:t>LOGISTIK</a:t>
            </a:r>
          </a:p>
        </p:txBody>
      </p:sp>
    </p:spTree>
    <p:extLst>
      <p:ext uri="{BB962C8B-B14F-4D97-AF65-F5344CB8AC3E}">
        <p14:creationId xmlns:p14="http://schemas.microsoft.com/office/powerpoint/2010/main" val="4139916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9255A02D-43D7-4D55-A7F7-82C6C0B5A8AC}"/>
              </a:ext>
            </a:extLst>
          </p:cNvPr>
          <p:cNvSpPr/>
          <p:nvPr/>
        </p:nvSpPr>
        <p:spPr>
          <a:xfrm>
            <a:off x="0" y="1093224"/>
            <a:ext cx="12192000" cy="45719"/>
          </a:xfrm>
          <a:prstGeom prst="roundRect">
            <a:avLst/>
          </a:prstGeom>
          <a:solidFill>
            <a:schemeClr val="tx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CD8A085F-3658-4F19-A9F6-A8EDF837E3D6}"/>
              </a:ext>
            </a:extLst>
          </p:cNvPr>
          <p:cNvSpPr txBox="1">
            <a:spLocks/>
          </p:cNvSpPr>
          <p:nvPr/>
        </p:nvSpPr>
        <p:spPr>
          <a:xfrm>
            <a:off x="0" y="145975"/>
            <a:ext cx="12192000" cy="9162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>
                <a:latin typeface="Berlin Sans FB Demi" panose="020E0802020502020306" pitchFamily="34" charset="0"/>
              </a:rPr>
              <a:t>STRUKTUR ORGANISASI</a:t>
            </a:r>
          </a:p>
          <a:p>
            <a:pPr algn="ctr"/>
            <a:r>
              <a:rPr lang="en-US" sz="2400" b="1" dirty="0">
                <a:solidFill>
                  <a:schemeClr val="bg1"/>
                </a:solidFill>
                <a:highlight>
                  <a:srgbClr val="FF0000"/>
                </a:highlight>
                <a:latin typeface="Berlin Sans FB Demi" panose="020E0802020502020306" pitchFamily="34" charset="0"/>
              </a:rPr>
              <a:t>LOGISTIK WSRBT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5C0EEA45-0E62-4CD7-8426-F6C190D68220}"/>
              </a:ext>
            </a:extLst>
          </p:cNvPr>
          <p:cNvSpPr>
            <a:spLocks noChangeAspect="1"/>
          </p:cNvSpPr>
          <p:nvPr/>
        </p:nvSpPr>
        <p:spPr>
          <a:xfrm>
            <a:off x="4876188" y="2952354"/>
            <a:ext cx="1591236" cy="393422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LOGISTIC ADMIN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</a:rPr>
              <a:t>XXXXXXXXX</a:t>
            </a: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BD207CC4-80E9-4498-BBEB-C9F94BBD35E3}"/>
              </a:ext>
            </a:extLst>
          </p:cNvPr>
          <p:cNvSpPr>
            <a:spLocks noChangeAspect="1"/>
          </p:cNvSpPr>
          <p:nvPr/>
        </p:nvSpPr>
        <p:spPr>
          <a:xfrm>
            <a:off x="5843676" y="2173012"/>
            <a:ext cx="2120717" cy="511195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SUPERVISOR</a:t>
            </a:r>
          </a:p>
          <a:p>
            <a:pPr algn="ctr"/>
            <a:r>
              <a:rPr lang="en-US" sz="1600" b="1" dirty="0">
                <a:solidFill>
                  <a:schemeClr val="tx1"/>
                </a:solidFill>
              </a:rPr>
              <a:t>MOKO</a:t>
            </a:r>
          </a:p>
        </p:txBody>
      </p:sp>
      <p:cxnSp>
        <p:nvCxnSpPr>
          <p:cNvPr id="41" name="Connector: Elbow 40">
            <a:extLst>
              <a:ext uri="{FF2B5EF4-FFF2-40B4-BE49-F238E27FC236}">
                <a16:creationId xmlns:a16="http://schemas.microsoft.com/office/drawing/2014/main" id="{B3C990D3-CC64-4474-B137-58155A9139AB}"/>
              </a:ext>
            </a:extLst>
          </p:cNvPr>
          <p:cNvCxnSpPr>
            <a:cxnSpLocks/>
            <a:stCxn id="40" idx="2"/>
            <a:endCxn id="39" idx="3"/>
          </p:cNvCxnSpPr>
          <p:nvPr/>
        </p:nvCxnSpPr>
        <p:spPr>
          <a:xfrm rot="5400000">
            <a:off x="6453301" y="2698331"/>
            <a:ext cx="464858" cy="436611"/>
          </a:xfrm>
          <a:prstGeom prst="bentConnector2">
            <a:avLst/>
          </a:prstGeom>
          <a:ln w="31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or: Elbow 41">
            <a:extLst>
              <a:ext uri="{FF2B5EF4-FFF2-40B4-BE49-F238E27FC236}">
                <a16:creationId xmlns:a16="http://schemas.microsoft.com/office/drawing/2014/main" id="{541E217A-02CD-4389-9F5D-FD5F266A88BE}"/>
              </a:ext>
            </a:extLst>
          </p:cNvPr>
          <p:cNvCxnSpPr>
            <a:cxnSpLocks/>
            <a:stCxn id="40" idx="2"/>
            <a:endCxn id="120" idx="1"/>
          </p:cNvCxnSpPr>
          <p:nvPr/>
        </p:nvCxnSpPr>
        <p:spPr>
          <a:xfrm rot="16200000" flipH="1">
            <a:off x="6890927" y="2697314"/>
            <a:ext cx="464858" cy="438643"/>
          </a:xfrm>
          <a:prstGeom prst="bentConnector2">
            <a:avLst/>
          </a:prstGeom>
          <a:ln w="31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nector: Elbow 79">
            <a:extLst>
              <a:ext uri="{FF2B5EF4-FFF2-40B4-BE49-F238E27FC236}">
                <a16:creationId xmlns:a16="http://schemas.microsoft.com/office/drawing/2014/main" id="{40331072-A35B-4BBA-87D6-A2CA77089CCD}"/>
              </a:ext>
            </a:extLst>
          </p:cNvPr>
          <p:cNvCxnSpPr>
            <a:cxnSpLocks/>
            <a:stCxn id="40" idx="2"/>
            <a:endCxn id="126" idx="1"/>
          </p:cNvCxnSpPr>
          <p:nvPr/>
        </p:nvCxnSpPr>
        <p:spPr>
          <a:xfrm rot="16200000" flipH="1">
            <a:off x="6643648" y="2944593"/>
            <a:ext cx="959417" cy="438643"/>
          </a:xfrm>
          <a:prstGeom prst="bentConnector2">
            <a:avLst/>
          </a:prstGeom>
          <a:ln w="31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nector: Elbow 88">
            <a:extLst>
              <a:ext uri="{FF2B5EF4-FFF2-40B4-BE49-F238E27FC236}">
                <a16:creationId xmlns:a16="http://schemas.microsoft.com/office/drawing/2014/main" id="{5C4B68C6-EF8A-4BB8-A69B-7DFFF58562AA}"/>
              </a:ext>
            </a:extLst>
          </p:cNvPr>
          <p:cNvCxnSpPr>
            <a:cxnSpLocks/>
            <a:stCxn id="40" idx="2"/>
            <a:endCxn id="127" idx="1"/>
          </p:cNvCxnSpPr>
          <p:nvPr/>
        </p:nvCxnSpPr>
        <p:spPr>
          <a:xfrm rot="16200000" flipH="1">
            <a:off x="6393260" y="3194982"/>
            <a:ext cx="1460192" cy="438642"/>
          </a:xfrm>
          <a:prstGeom prst="bentConnector2">
            <a:avLst/>
          </a:prstGeom>
          <a:ln w="31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Connector: Elbow 94">
            <a:extLst>
              <a:ext uri="{FF2B5EF4-FFF2-40B4-BE49-F238E27FC236}">
                <a16:creationId xmlns:a16="http://schemas.microsoft.com/office/drawing/2014/main" id="{E6C5581B-103A-4874-8649-8788ABC39BE9}"/>
              </a:ext>
            </a:extLst>
          </p:cNvPr>
          <p:cNvCxnSpPr>
            <a:cxnSpLocks/>
            <a:stCxn id="40" idx="2"/>
            <a:endCxn id="118" idx="3"/>
          </p:cNvCxnSpPr>
          <p:nvPr/>
        </p:nvCxnSpPr>
        <p:spPr>
          <a:xfrm rot="5400000">
            <a:off x="6206021" y="2945609"/>
            <a:ext cx="959417" cy="436613"/>
          </a:xfrm>
          <a:prstGeom prst="bentConnector2">
            <a:avLst/>
          </a:prstGeom>
          <a:ln w="31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Connector: Elbow 100">
            <a:extLst>
              <a:ext uri="{FF2B5EF4-FFF2-40B4-BE49-F238E27FC236}">
                <a16:creationId xmlns:a16="http://schemas.microsoft.com/office/drawing/2014/main" id="{1AB05186-80E5-40F6-B6FE-E366261A0712}"/>
              </a:ext>
            </a:extLst>
          </p:cNvPr>
          <p:cNvCxnSpPr>
            <a:cxnSpLocks/>
            <a:stCxn id="120" idx="3"/>
            <a:endCxn id="104" idx="0"/>
          </p:cNvCxnSpPr>
          <p:nvPr/>
        </p:nvCxnSpPr>
        <p:spPr>
          <a:xfrm>
            <a:off x="9054897" y="3149065"/>
            <a:ext cx="1151276" cy="278956"/>
          </a:xfrm>
          <a:prstGeom prst="bentConnector2">
            <a:avLst/>
          </a:prstGeom>
          <a:ln w="31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Rectangle: Rounded Corners 103">
            <a:extLst>
              <a:ext uri="{FF2B5EF4-FFF2-40B4-BE49-F238E27FC236}">
                <a16:creationId xmlns:a16="http://schemas.microsoft.com/office/drawing/2014/main" id="{582F6E3F-2E99-49E9-9FBE-53557EBB618F}"/>
              </a:ext>
            </a:extLst>
          </p:cNvPr>
          <p:cNvSpPr>
            <a:spLocks noChangeAspect="1"/>
          </p:cNvSpPr>
          <p:nvPr/>
        </p:nvSpPr>
        <p:spPr>
          <a:xfrm>
            <a:off x="9350063" y="3428021"/>
            <a:ext cx="1712219" cy="431204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REUSABLE &amp; SCRAP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</a:rPr>
              <a:t>XXXXXXXXX</a:t>
            </a:r>
          </a:p>
        </p:txBody>
      </p:sp>
      <p:sp>
        <p:nvSpPr>
          <p:cNvPr id="118" name="Rectangle: Rounded Corners 117">
            <a:extLst>
              <a:ext uri="{FF2B5EF4-FFF2-40B4-BE49-F238E27FC236}">
                <a16:creationId xmlns:a16="http://schemas.microsoft.com/office/drawing/2014/main" id="{57D18EAA-C059-41AD-BE66-BAA7B4D51553}"/>
              </a:ext>
            </a:extLst>
          </p:cNvPr>
          <p:cNvSpPr>
            <a:spLocks noChangeAspect="1"/>
          </p:cNvSpPr>
          <p:nvPr/>
        </p:nvSpPr>
        <p:spPr>
          <a:xfrm>
            <a:off x="4876186" y="3446913"/>
            <a:ext cx="1591236" cy="393422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120" name="Rectangle: Rounded Corners 119">
            <a:extLst>
              <a:ext uri="{FF2B5EF4-FFF2-40B4-BE49-F238E27FC236}">
                <a16:creationId xmlns:a16="http://schemas.microsoft.com/office/drawing/2014/main" id="{61FE255D-DBF0-4752-8750-9D5D36E3120E}"/>
              </a:ext>
            </a:extLst>
          </p:cNvPr>
          <p:cNvSpPr>
            <a:spLocks noChangeAspect="1"/>
          </p:cNvSpPr>
          <p:nvPr/>
        </p:nvSpPr>
        <p:spPr>
          <a:xfrm>
            <a:off x="7342678" y="2952354"/>
            <a:ext cx="1712219" cy="393422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REUSEABLE/SCRAP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</a:rPr>
              <a:t>XXXXXXXXX</a:t>
            </a:r>
          </a:p>
        </p:txBody>
      </p:sp>
      <p:sp>
        <p:nvSpPr>
          <p:cNvPr id="126" name="Rectangle: Rounded Corners 125">
            <a:extLst>
              <a:ext uri="{FF2B5EF4-FFF2-40B4-BE49-F238E27FC236}">
                <a16:creationId xmlns:a16="http://schemas.microsoft.com/office/drawing/2014/main" id="{BD149B74-2023-4A1B-BF81-60E9ED0BC78D}"/>
              </a:ext>
            </a:extLst>
          </p:cNvPr>
          <p:cNvSpPr>
            <a:spLocks noChangeAspect="1"/>
          </p:cNvSpPr>
          <p:nvPr/>
        </p:nvSpPr>
        <p:spPr>
          <a:xfrm>
            <a:off x="7342678" y="3446913"/>
            <a:ext cx="1712219" cy="393422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STOREMAN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</a:rPr>
              <a:t>XXXXXXXXX</a:t>
            </a:r>
          </a:p>
        </p:txBody>
      </p:sp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3E50BB35-58E8-4E27-9BA2-21A4286C9DF6}"/>
              </a:ext>
            </a:extLst>
          </p:cNvPr>
          <p:cNvSpPr>
            <a:spLocks noChangeAspect="1"/>
          </p:cNvSpPr>
          <p:nvPr/>
        </p:nvSpPr>
        <p:spPr>
          <a:xfrm>
            <a:off x="7342677" y="3947688"/>
            <a:ext cx="1712219" cy="393422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745F8173-1E07-494F-9F7A-C36D0D81E998}"/>
              </a:ext>
            </a:extLst>
          </p:cNvPr>
          <p:cNvCxnSpPr>
            <a:cxnSpLocks/>
          </p:cNvCxnSpPr>
          <p:nvPr/>
        </p:nvCxnSpPr>
        <p:spPr>
          <a:xfrm flipV="1">
            <a:off x="4257369" y="1759974"/>
            <a:ext cx="0" cy="258113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Rectangle: Rounded Corners 133">
            <a:extLst>
              <a:ext uri="{FF2B5EF4-FFF2-40B4-BE49-F238E27FC236}">
                <a16:creationId xmlns:a16="http://schemas.microsoft.com/office/drawing/2014/main" id="{903EB210-30F9-487A-95E3-7E20C083BB02}"/>
              </a:ext>
            </a:extLst>
          </p:cNvPr>
          <p:cNvSpPr>
            <a:spLocks noChangeAspect="1"/>
          </p:cNvSpPr>
          <p:nvPr/>
        </p:nvSpPr>
        <p:spPr>
          <a:xfrm>
            <a:off x="1264839" y="2222175"/>
            <a:ext cx="2120717" cy="366516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PLANNER - PLANT</a:t>
            </a:r>
          </a:p>
        </p:txBody>
      </p: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7D558C9A-4B5D-42B8-9DBD-C1AE9495F9AB}"/>
              </a:ext>
            </a:extLst>
          </p:cNvPr>
          <p:cNvCxnSpPr>
            <a:cxnSpLocks/>
            <a:stCxn id="134" idx="3"/>
            <a:endCxn id="40" idx="1"/>
          </p:cNvCxnSpPr>
          <p:nvPr/>
        </p:nvCxnSpPr>
        <p:spPr>
          <a:xfrm>
            <a:off x="3385556" y="2405433"/>
            <a:ext cx="2458120" cy="23177"/>
          </a:xfrm>
          <a:prstGeom prst="line">
            <a:avLst/>
          </a:prstGeom>
          <a:ln w="12700">
            <a:solidFill>
              <a:srgbClr val="FF0000"/>
            </a:solidFill>
            <a:prstDash val="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Rectangle: Rounded Corners 143">
            <a:extLst>
              <a:ext uri="{FF2B5EF4-FFF2-40B4-BE49-F238E27FC236}">
                <a16:creationId xmlns:a16="http://schemas.microsoft.com/office/drawing/2014/main" id="{DA6AF5CE-6BEB-42CA-ADE8-15916E385FEC}"/>
              </a:ext>
            </a:extLst>
          </p:cNvPr>
          <p:cNvSpPr>
            <a:spLocks noChangeAspect="1"/>
          </p:cNvSpPr>
          <p:nvPr/>
        </p:nvSpPr>
        <p:spPr>
          <a:xfrm>
            <a:off x="1264839" y="2769096"/>
            <a:ext cx="2120717" cy="366516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WO - UNIT</a:t>
            </a:r>
          </a:p>
        </p:txBody>
      </p: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224A01A8-9479-4A34-902C-4119202265B7}"/>
              </a:ext>
            </a:extLst>
          </p:cNvPr>
          <p:cNvCxnSpPr>
            <a:cxnSpLocks/>
            <a:stCxn id="144" idx="3"/>
            <a:endCxn id="40" idx="1"/>
          </p:cNvCxnSpPr>
          <p:nvPr/>
        </p:nvCxnSpPr>
        <p:spPr>
          <a:xfrm flipV="1">
            <a:off x="3385556" y="2428610"/>
            <a:ext cx="2458120" cy="523744"/>
          </a:xfrm>
          <a:prstGeom prst="line">
            <a:avLst/>
          </a:prstGeom>
          <a:ln w="12700">
            <a:solidFill>
              <a:srgbClr val="FF0000"/>
            </a:solidFill>
            <a:prstDash val="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TextBox 149">
            <a:extLst>
              <a:ext uri="{FF2B5EF4-FFF2-40B4-BE49-F238E27FC236}">
                <a16:creationId xmlns:a16="http://schemas.microsoft.com/office/drawing/2014/main" id="{9D1A991F-3453-4A4E-9671-C1C72CD0FBEB}"/>
              </a:ext>
            </a:extLst>
          </p:cNvPr>
          <p:cNvSpPr txBox="1"/>
          <p:nvPr/>
        </p:nvSpPr>
        <p:spPr>
          <a:xfrm>
            <a:off x="1816084" y="1621866"/>
            <a:ext cx="10182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/>
              <a:t>PLANT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B8571E2D-00B7-4C9A-974C-C931CA13D031}"/>
              </a:ext>
            </a:extLst>
          </p:cNvPr>
          <p:cNvSpPr txBox="1"/>
          <p:nvPr/>
        </p:nvSpPr>
        <p:spPr>
          <a:xfrm>
            <a:off x="6234010" y="1621865"/>
            <a:ext cx="13400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/>
              <a:t>LOGISTIK</a:t>
            </a:r>
          </a:p>
        </p:txBody>
      </p:sp>
    </p:spTree>
    <p:extLst>
      <p:ext uri="{BB962C8B-B14F-4D97-AF65-F5344CB8AC3E}">
        <p14:creationId xmlns:p14="http://schemas.microsoft.com/office/powerpoint/2010/main" val="26275250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D01C6085-0802-4143-9106-550E33FE381C}"/>
              </a:ext>
            </a:extLst>
          </p:cNvPr>
          <p:cNvSpPr/>
          <p:nvPr/>
        </p:nvSpPr>
        <p:spPr>
          <a:xfrm>
            <a:off x="0" y="1093224"/>
            <a:ext cx="12192000" cy="45719"/>
          </a:xfrm>
          <a:prstGeom prst="roundRect">
            <a:avLst/>
          </a:prstGeom>
          <a:solidFill>
            <a:schemeClr val="tx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53F79E42-0EC0-4FDA-B885-FD7E7A377ADF}"/>
              </a:ext>
            </a:extLst>
          </p:cNvPr>
          <p:cNvSpPr txBox="1">
            <a:spLocks/>
          </p:cNvSpPr>
          <p:nvPr/>
        </p:nvSpPr>
        <p:spPr>
          <a:xfrm>
            <a:off x="0" y="145975"/>
            <a:ext cx="12192000" cy="9162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>
                <a:latin typeface="Berlin Sans FB Demi" panose="020E0802020502020306" pitchFamily="34" charset="0"/>
              </a:rPr>
              <a:t>STRUKTUR ORGANISASI</a:t>
            </a:r>
          </a:p>
          <a:p>
            <a:pPr algn="ctr"/>
            <a:r>
              <a:rPr lang="en-US" sz="2400" b="1" dirty="0">
                <a:solidFill>
                  <a:schemeClr val="bg1"/>
                </a:solidFill>
                <a:highlight>
                  <a:srgbClr val="FF0000"/>
                </a:highlight>
                <a:latin typeface="Berlin Sans FB Demi" panose="020E0802020502020306" pitchFamily="34" charset="0"/>
              </a:rPr>
              <a:t>LOGISTIK WSS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95FFFCE-9095-4C36-A611-4EA89E25E4C6}"/>
              </a:ext>
            </a:extLst>
          </p:cNvPr>
          <p:cNvSpPr>
            <a:spLocks noChangeAspect="1"/>
          </p:cNvSpPr>
          <p:nvPr/>
        </p:nvSpPr>
        <p:spPr>
          <a:xfrm>
            <a:off x="4876188" y="2952354"/>
            <a:ext cx="1591236" cy="393422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LOGISTIC ADMIN</a:t>
            </a:r>
          </a:p>
          <a:p>
            <a:pPr algn="ctr"/>
            <a:r>
              <a:rPr lang="en-US" sz="1200" b="1" dirty="0">
                <a:ln w="0"/>
                <a:solidFill>
                  <a:schemeClr val="tx1"/>
                </a:solidFill>
              </a:rPr>
              <a:t>RETNO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ADB42E7-2397-4D01-858D-BE22972EE44E}"/>
              </a:ext>
            </a:extLst>
          </p:cNvPr>
          <p:cNvSpPr>
            <a:spLocks noChangeAspect="1"/>
          </p:cNvSpPr>
          <p:nvPr/>
        </p:nvSpPr>
        <p:spPr>
          <a:xfrm>
            <a:off x="5843676" y="2173012"/>
            <a:ext cx="2120717" cy="511195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SUPERVISOR</a:t>
            </a:r>
          </a:p>
          <a:p>
            <a:pPr algn="ctr"/>
            <a:r>
              <a:rPr lang="en-US" sz="1600" b="1" dirty="0">
                <a:ln w="0"/>
                <a:solidFill>
                  <a:schemeClr val="tx1"/>
                </a:solidFill>
              </a:rPr>
              <a:t>YARDEN FRANSINO</a:t>
            </a:r>
          </a:p>
        </p:txBody>
      </p:sp>
      <p:cxnSp>
        <p:nvCxnSpPr>
          <p:cNvPr id="6" name="Connector: Elbow 5">
            <a:extLst>
              <a:ext uri="{FF2B5EF4-FFF2-40B4-BE49-F238E27FC236}">
                <a16:creationId xmlns:a16="http://schemas.microsoft.com/office/drawing/2014/main" id="{BD45FA48-EC82-4C4B-994E-DF9ECB3ABEDD}"/>
              </a:ext>
            </a:extLst>
          </p:cNvPr>
          <p:cNvCxnSpPr>
            <a:cxnSpLocks/>
            <a:stCxn id="5" idx="2"/>
            <a:endCxn id="4" idx="3"/>
          </p:cNvCxnSpPr>
          <p:nvPr/>
        </p:nvCxnSpPr>
        <p:spPr>
          <a:xfrm rot="5400000">
            <a:off x="6453301" y="2698331"/>
            <a:ext cx="464858" cy="436611"/>
          </a:xfrm>
          <a:prstGeom prst="bentConnector2">
            <a:avLst/>
          </a:prstGeom>
          <a:ln w="31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or: Elbow 6">
            <a:extLst>
              <a:ext uri="{FF2B5EF4-FFF2-40B4-BE49-F238E27FC236}">
                <a16:creationId xmlns:a16="http://schemas.microsoft.com/office/drawing/2014/main" id="{4CAD8594-A8D6-4077-9776-040524A0BA8A}"/>
              </a:ext>
            </a:extLst>
          </p:cNvPr>
          <p:cNvCxnSpPr>
            <a:cxnSpLocks/>
            <a:stCxn id="5" idx="2"/>
            <a:endCxn id="14" idx="1"/>
          </p:cNvCxnSpPr>
          <p:nvPr/>
        </p:nvCxnSpPr>
        <p:spPr>
          <a:xfrm rot="16200000" flipH="1">
            <a:off x="6890927" y="2697314"/>
            <a:ext cx="464858" cy="438643"/>
          </a:xfrm>
          <a:prstGeom prst="bentConnector2">
            <a:avLst/>
          </a:prstGeom>
          <a:ln w="31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AC5AA019-E139-4B5A-BE97-26A52CEBEFE0}"/>
              </a:ext>
            </a:extLst>
          </p:cNvPr>
          <p:cNvCxnSpPr>
            <a:cxnSpLocks/>
            <a:stCxn id="5" idx="2"/>
            <a:endCxn id="15" idx="1"/>
          </p:cNvCxnSpPr>
          <p:nvPr/>
        </p:nvCxnSpPr>
        <p:spPr>
          <a:xfrm rot="16200000" flipH="1">
            <a:off x="6643648" y="2944593"/>
            <a:ext cx="959417" cy="438643"/>
          </a:xfrm>
          <a:prstGeom prst="bentConnector2">
            <a:avLst/>
          </a:prstGeom>
          <a:ln w="31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or: Elbow 8">
            <a:extLst>
              <a:ext uri="{FF2B5EF4-FFF2-40B4-BE49-F238E27FC236}">
                <a16:creationId xmlns:a16="http://schemas.microsoft.com/office/drawing/2014/main" id="{2232725A-6EE3-4E6A-92E9-EC360D45BDD3}"/>
              </a:ext>
            </a:extLst>
          </p:cNvPr>
          <p:cNvCxnSpPr>
            <a:cxnSpLocks/>
            <a:stCxn id="5" idx="2"/>
            <a:endCxn id="16" idx="1"/>
          </p:cNvCxnSpPr>
          <p:nvPr/>
        </p:nvCxnSpPr>
        <p:spPr>
          <a:xfrm rot="16200000" flipH="1">
            <a:off x="6393260" y="3194982"/>
            <a:ext cx="1460192" cy="438642"/>
          </a:xfrm>
          <a:prstGeom prst="bentConnector2">
            <a:avLst/>
          </a:prstGeom>
          <a:ln w="31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2D59BD7E-9484-4261-A8A9-F2C0FB234079}"/>
              </a:ext>
            </a:extLst>
          </p:cNvPr>
          <p:cNvSpPr>
            <a:spLocks noChangeAspect="1"/>
          </p:cNvSpPr>
          <p:nvPr/>
        </p:nvSpPr>
        <p:spPr>
          <a:xfrm>
            <a:off x="7342678" y="2952354"/>
            <a:ext cx="1712219" cy="393422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REUSEABLE/SCRAP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</a:rPr>
              <a:t>XXXXXXXX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78BCA6CE-4C1F-4566-B9C0-0700DD622424}"/>
              </a:ext>
            </a:extLst>
          </p:cNvPr>
          <p:cNvSpPr>
            <a:spLocks noChangeAspect="1"/>
          </p:cNvSpPr>
          <p:nvPr/>
        </p:nvSpPr>
        <p:spPr>
          <a:xfrm>
            <a:off x="7342678" y="3446913"/>
            <a:ext cx="1712219" cy="393422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775A3685-61F7-4FE0-B182-3F308868B7E9}"/>
              </a:ext>
            </a:extLst>
          </p:cNvPr>
          <p:cNvSpPr>
            <a:spLocks noChangeAspect="1"/>
          </p:cNvSpPr>
          <p:nvPr/>
        </p:nvSpPr>
        <p:spPr>
          <a:xfrm>
            <a:off x="7342677" y="3947688"/>
            <a:ext cx="1712219" cy="393422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STOREMAN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</a:rPr>
              <a:t>XXXXXXXXX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CFB50AC-803B-45CE-B30B-16CA4ED80DCA}"/>
              </a:ext>
            </a:extLst>
          </p:cNvPr>
          <p:cNvCxnSpPr>
            <a:cxnSpLocks/>
          </p:cNvCxnSpPr>
          <p:nvPr/>
        </p:nvCxnSpPr>
        <p:spPr>
          <a:xfrm flipV="1">
            <a:off x="4257369" y="1759974"/>
            <a:ext cx="0" cy="258113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7854C8A3-1AFD-4D9B-B46E-FF5DDE668DE8}"/>
              </a:ext>
            </a:extLst>
          </p:cNvPr>
          <p:cNvSpPr>
            <a:spLocks noChangeAspect="1"/>
          </p:cNvSpPr>
          <p:nvPr/>
        </p:nvSpPr>
        <p:spPr>
          <a:xfrm>
            <a:off x="1264839" y="2222175"/>
            <a:ext cx="2120717" cy="366516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PLANNER - PLANT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9F5E16C-0616-4878-875D-779347797C87}"/>
              </a:ext>
            </a:extLst>
          </p:cNvPr>
          <p:cNvCxnSpPr>
            <a:cxnSpLocks/>
            <a:stCxn id="18" idx="3"/>
            <a:endCxn id="5" idx="1"/>
          </p:cNvCxnSpPr>
          <p:nvPr/>
        </p:nvCxnSpPr>
        <p:spPr>
          <a:xfrm>
            <a:off x="3385556" y="2405433"/>
            <a:ext cx="2458120" cy="23177"/>
          </a:xfrm>
          <a:prstGeom prst="line">
            <a:avLst/>
          </a:prstGeom>
          <a:ln w="12700">
            <a:solidFill>
              <a:srgbClr val="FF0000"/>
            </a:solidFill>
            <a:prstDash val="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8BB0266C-90FE-4240-AE74-18479148DBE0}"/>
              </a:ext>
            </a:extLst>
          </p:cNvPr>
          <p:cNvSpPr>
            <a:spLocks noChangeAspect="1"/>
          </p:cNvSpPr>
          <p:nvPr/>
        </p:nvSpPr>
        <p:spPr>
          <a:xfrm>
            <a:off x="1264839" y="2769096"/>
            <a:ext cx="2120717" cy="366516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WO - UNIT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103BBFC-F919-4230-AC5C-C25A55232DFE}"/>
              </a:ext>
            </a:extLst>
          </p:cNvPr>
          <p:cNvCxnSpPr>
            <a:cxnSpLocks/>
            <a:stCxn id="20" idx="3"/>
            <a:endCxn id="5" idx="1"/>
          </p:cNvCxnSpPr>
          <p:nvPr/>
        </p:nvCxnSpPr>
        <p:spPr>
          <a:xfrm flipV="1">
            <a:off x="3385556" y="2428610"/>
            <a:ext cx="2458120" cy="523744"/>
          </a:xfrm>
          <a:prstGeom prst="line">
            <a:avLst/>
          </a:prstGeom>
          <a:ln w="12700">
            <a:solidFill>
              <a:srgbClr val="FF0000"/>
            </a:solidFill>
            <a:prstDash val="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A02026FD-BB2C-4990-880B-C9204522853D}"/>
              </a:ext>
            </a:extLst>
          </p:cNvPr>
          <p:cNvSpPr txBox="1"/>
          <p:nvPr/>
        </p:nvSpPr>
        <p:spPr>
          <a:xfrm>
            <a:off x="1816084" y="1621866"/>
            <a:ext cx="10182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/>
              <a:t>PLANT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E8ADB8D-AC38-4199-8ABC-55BAD7A97F56}"/>
              </a:ext>
            </a:extLst>
          </p:cNvPr>
          <p:cNvSpPr txBox="1"/>
          <p:nvPr/>
        </p:nvSpPr>
        <p:spPr>
          <a:xfrm>
            <a:off x="6234010" y="1621865"/>
            <a:ext cx="13400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/>
              <a:t>LOGISTIK</a:t>
            </a:r>
          </a:p>
        </p:txBody>
      </p:sp>
    </p:spTree>
    <p:extLst>
      <p:ext uri="{BB962C8B-B14F-4D97-AF65-F5344CB8AC3E}">
        <p14:creationId xmlns:p14="http://schemas.microsoft.com/office/powerpoint/2010/main" val="9677595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D54338C9-E043-4164-AD4C-64EABE6C6488}"/>
              </a:ext>
            </a:extLst>
          </p:cNvPr>
          <p:cNvSpPr/>
          <p:nvPr/>
        </p:nvSpPr>
        <p:spPr>
          <a:xfrm>
            <a:off x="0" y="1093224"/>
            <a:ext cx="12192000" cy="45719"/>
          </a:xfrm>
          <a:prstGeom prst="roundRect">
            <a:avLst/>
          </a:prstGeom>
          <a:solidFill>
            <a:schemeClr val="tx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0B7B5B9-B523-4D87-BE0E-288796E14DCA}"/>
              </a:ext>
            </a:extLst>
          </p:cNvPr>
          <p:cNvSpPr txBox="1">
            <a:spLocks/>
          </p:cNvSpPr>
          <p:nvPr/>
        </p:nvSpPr>
        <p:spPr>
          <a:xfrm>
            <a:off x="0" y="145975"/>
            <a:ext cx="12192000" cy="9162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b="1" dirty="0">
                <a:latin typeface="Berlin Sans FB Demi" panose="020E0802020502020306" pitchFamily="34" charset="0"/>
              </a:rPr>
              <a:t>STRUKTUR ORGANISASI</a:t>
            </a:r>
          </a:p>
          <a:p>
            <a:pPr algn="ctr"/>
            <a:r>
              <a:rPr lang="en-US" sz="2400" b="1" dirty="0">
                <a:solidFill>
                  <a:schemeClr val="bg1"/>
                </a:solidFill>
                <a:highlight>
                  <a:srgbClr val="FF0000"/>
                </a:highlight>
                <a:latin typeface="Berlin Sans FB Demi" panose="020E0802020502020306" pitchFamily="34" charset="0"/>
              </a:rPr>
              <a:t>LOGISTIK WST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99F452A2-9EAD-41E6-B7CB-2AA1314E98C2}"/>
              </a:ext>
            </a:extLst>
          </p:cNvPr>
          <p:cNvSpPr>
            <a:spLocks noChangeAspect="1"/>
          </p:cNvSpPr>
          <p:nvPr/>
        </p:nvSpPr>
        <p:spPr>
          <a:xfrm>
            <a:off x="4876188" y="2952354"/>
            <a:ext cx="1591236" cy="393422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LOGISTIC ADMIN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</a:rPr>
              <a:t>XXXXXXXXX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E544A30-54F6-4E5E-8E4E-BAC8851AE9F9}"/>
              </a:ext>
            </a:extLst>
          </p:cNvPr>
          <p:cNvSpPr>
            <a:spLocks noChangeAspect="1"/>
          </p:cNvSpPr>
          <p:nvPr/>
        </p:nvSpPr>
        <p:spPr>
          <a:xfrm>
            <a:off x="5843676" y="2173012"/>
            <a:ext cx="2120717" cy="511195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SUPERVISOR</a:t>
            </a:r>
          </a:p>
          <a:p>
            <a:pPr algn="ctr"/>
            <a:r>
              <a:rPr lang="en-US" sz="1600" b="1" dirty="0">
                <a:solidFill>
                  <a:schemeClr val="tx1"/>
                </a:solidFill>
              </a:rPr>
              <a:t>SUYONO</a:t>
            </a:r>
          </a:p>
        </p:txBody>
      </p:sp>
      <p:cxnSp>
        <p:nvCxnSpPr>
          <p:cNvPr id="6" name="Connector: Elbow 5">
            <a:extLst>
              <a:ext uri="{FF2B5EF4-FFF2-40B4-BE49-F238E27FC236}">
                <a16:creationId xmlns:a16="http://schemas.microsoft.com/office/drawing/2014/main" id="{D686A5ED-26B1-4EE5-BD9D-21A3F46212DC}"/>
              </a:ext>
            </a:extLst>
          </p:cNvPr>
          <p:cNvCxnSpPr>
            <a:cxnSpLocks/>
            <a:stCxn id="5" idx="2"/>
            <a:endCxn id="4" idx="3"/>
          </p:cNvCxnSpPr>
          <p:nvPr/>
        </p:nvCxnSpPr>
        <p:spPr>
          <a:xfrm rot="5400000">
            <a:off x="6453301" y="2698331"/>
            <a:ext cx="464858" cy="436611"/>
          </a:xfrm>
          <a:prstGeom prst="bentConnector2">
            <a:avLst/>
          </a:prstGeom>
          <a:ln w="31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or: Elbow 6">
            <a:extLst>
              <a:ext uri="{FF2B5EF4-FFF2-40B4-BE49-F238E27FC236}">
                <a16:creationId xmlns:a16="http://schemas.microsoft.com/office/drawing/2014/main" id="{E46C102C-93A2-43A4-B8D4-C1553B6448F6}"/>
              </a:ext>
            </a:extLst>
          </p:cNvPr>
          <p:cNvCxnSpPr>
            <a:cxnSpLocks/>
            <a:stCxn id="5" idx="2"/>
            <a:endCxn id="14" idx="1"/>
          </p:cNvCxnSpPr>
          <p:nvPr/>
        </p:nvCxnSpPr>
        <p:spPr>
          <a:xfrm rot="16200000" flipH="1">
            <a:off x="6890927" y="2697314"/>
            <a:ext cx="464858" cy="438643"/>
          </a:xfrm>
          <a:prstGeom prst="bentConnector2">
            <a:avLst/>
          </a:prstGeom>
          <a:ln w="31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115F50F0-DB61-4C76-A076-0BDFDCB3B409}"/>
              </a:ext>
            </a:extLst>
          </p:cNvPr>
          <p:cNvCxnSpPr>
            <a:cxnSpLocks/>
            <a:stCxn id="5" idx="2"/>
            <a:endCxn id="15" idx="1"/>
          </p:cNvCxnSpPr>
          <p:nvPr/>
        </p:nvCxnSpPr>
        <p:spPr>
          <a:xfrm rot="16200000" flipH="1">
            <a:off x="6643648" y="2944593"/>
            <a:ext cx="959417" cy="438643"/>
          </a:xfrm>
          <a:prstGeom prst="bentConnector2">
            <a:avLst/>
          </a:prstGeom>
          <a:ln w="31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or: Elbow 8">
            <a:extLst>
              <a:ext uri="{FF2B5EF4-FFF2-40B4-BE49-F238E27FC236}">
                <a16:creationId xmlns:a16="http://schemas.microsoft.com/office/drawing/2014/main" id="{2EAA3F04-0D89-4EA5-A429-EE9B1B016C71}"/>
              </a:ext>
            </a:extLst>
          </p:cNvPr>
          <p:cNvCxnSpPr>
            <a:cxnSpLocks/>
            <a:stCxn id="5" idx="2"/>
            <a:endCxn id="16" idx="1"/>
          </p:cNvCxnSpPr>
          <p:nvPr/>
        </p:nvCxnSpPr>
        <p:spPr>
          <a:xfrm rot="16200000" flipH="1">
            <a:off x="6393260" y="3194982"/>
            <a:ext cx="1460192" cy="438642"/>
          </a:xfrm>
          <a:prstGeom prst="bentConnector2">
            <a:avLst/>
          </a:prstGeom>
          <a:ln w="31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or: Elbow 9">
            <a:extLst>
              <a:ext uri="{FF2B5EF4-FFF2-40B4-BE49-F238E27FC236}">
                <a16:creationId xmlns:a16="http://schemas.microsoft.com/office/drawing/2014/main" id="{5BA306AA-5C54-4F81-9669-D36B7E7167FE}"/>
              </a:ext>
            </a:extLst>
          </p:cNvPr>
          <p:cNvCxnSpPr>
            <a:cxnSpLocks/>
            <a:stCxn id="5" idx="2"/>
            <a:endCxn id="13" idx="3"/>
          </p:cNvCxnSpPr>
          <p:nvPr/>
        </p:nvCxnSpPr>
        <p:spPr>
          <a:xfrm rot="5400000">
            <a:off x="6206021" y="2945609"/>
            <a:ext cx="959417" cy="436613"/>
          </a:xfrm>
          <a:prstGeom prst="bentConnector2">
            <a:avLst/>
          </a:prstGeom>
          <a:ln w="31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or: Elbow 10">
            <a:extLst>
              <a:ext uri="{FF2B5EF4-FFF2-40B4-BE49-F238E27FC236}">
                <a16:creationId xmlns:a16="http://schemas.microsoft.com/office/drawing/2014/main" id="{167415C6-1D1F-4C58-B1C4-4FE497F9ED92}"/>
              </a:ext>
            </a:extLst>
          </p:cNvPr>
          <p:cNvCxnSpPr>
            <a:cxnSpLocks/>
            <a:stCxn id="14" idx="3"/>
            <a:endCxn id="12" idx="0"/>
          </p:cNvCxnSpPr>
          <p:nvPr/>
        </p:nvCxnSpPr>
        <p:spPr>
          <a:xfrm>
            <a:off x="9054897" y="3149065"/>
            <a:ext cx="1151276" cy="278956"/>
          </a:xfrm>
          <a:prstGeom prst="bentConnector2">
            <a:avLst/>
          </a:prstGeom>
          <a:ln w="3175"/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687164D8-644E-4681-9D73-AE6B5C4DF131}"/>
              </a:ext>
            </a:extLst>
          </p:cNvPr>
          <p:cNvSpPr>
            <a:spLocks noChangeAspect="1"/>
          </p:cNvSpPr>
          <p:nvPr/>
        </p:nvSpPr>
        <p:spPr>
          <a:xfrm>
            <a:off x="9350063" y="3428021"/>
            <a:ext cx="1712219" cy="431204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REUSABLE &amp; SCRAP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</a:rPr>
              <a:t>XXXXXXXXX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386051C6-EF79-426A-858E-9CAB33A3ABF2}"/>
              </a:ext>
            </a:extLst>
          </p:cNvPr>
          <p:cNvSpPr>
            <a:spLocks noChangeAspect="1"/>
          </p:cNvSpPr>
          <p:nvPr/>
        </p:nvSpPr>
        <p:spPr>
          <a:xfrm>
            <a:off x="4876186" y="3446913"/>
            <a:ext cx="1591236" cy="393422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DA3FD8A-6EDE-4EAB-B4E6-320374C15A2F}"/>
              </a:ext>
            </a:extLst>
          </p:cNvPr>
          <p:cNvSpPr>
            <a:spLocks noChangeAspect="1"/>
          </p:cNvSpPr>
          <p:nvPr/>
        </p:nvSpPr>
        <p:spPr>
          <a:xfrm>
            <a:off x="7342678" y="2952354"/>
            <a:ext cx="1712219" cy="393422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REUSEABLE/SCRAP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</a:rPr>
              <a:t>XXXXXXXXX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25959C9-2B37-4166-8438-6630133CB7B6}"/>
              </a:ext>
            </a:extLst>
          </p:cNvPr>
          <p:cNvSpPr>
            <a:spLocks noChangeAspect="1"/>
          </p:cNvSpPr>
          <p:nvPr/>
        </p:nvSpPr>
        <p:spPr>
          <a:xfrm>
            <a:off x="7342678" y="3446913"/>
            <a:ext cx="1712219" cy="393422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STOREMAN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</a:rPr>
              <a:t>XXXXXXXXX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707E815D-545C-4CE4-8250-6C1674670CAB}"/>
              </a:ext>
            </a:extLst>
          </p:cNvPr>
          <p:cNvSpPr>
            <a:spLocks noChangeAspect="1"/>
          </p:cNvSpPr>
          <p:nvPr/>
        </p:nvSpPr>
        <p:spPr>
          <a:xfrm>
            <a:off x="7342677" y="3947688"/>
            <a:ext cx="1712219" cy="393422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69E4695-5523-4263-A8E7-AAB645843494}"/>
              </a:ext>
            </a:extLst>
          </p:cNvPr>
          <p:cNvCxnSpPr>
            <a:cxnSpLocks/>
          </p:cNvCxnSpPr>
          <p:nvPr/>
        </p:nvCxnSpPr>
        <p:spPr>
          <a:xfrm flipV="1">
            <a:off x="4257369" y="1759974"/>
            <a:ext cx="0" cy="258113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549068F9-1FCA-47D7-94DB-589C04022A8A}"/>
              </a:ext>
            </a:extLst>
          </p:cNvPr>
          <p:cNvSpPr>
            <a:spLocks noChangeAspect="1"/>
          </p:cNvSpPr>
          <p:nvPr/>
        </p:nvSpPr>
        <p:spPr>
          <a:xfrm>
            <a:off x="1264839" y="2222175"/>
            <a:ext cx="2120717" cy="366516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PLANNER - PLANT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3BA849C-1618-46D8-A3E0-45BE52441419}"/>
              </a:ext>
            </a:extLst>
          </p:cNvPr>
          <p:cNvCxnSpPr>
            <a:cxnSpLocks/>
            <a:stCxn id="18" idx="3"/>
            <a:endCxn id="5" idx="1"/>
          </p:cNvCxnSpPr>
          <p:nvPr/>
        </p:nvCxnSpPr>
        <p:spPr>
          <a:xfrm>
            <a:off x="3385556" y="2405433"/>
            <a:ext cx="2458120" cy="23177"/>
          </a:xfrm>
          <a:prstGeom prst="line">
            <a:avLst/>
          </a:prstGeom>
          <a:ln w="12700">
            <a:solidFill>
              <a:srgbClr val="FF0000"/>
            </a:solidFill>
            <a:prstDash val="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1E9E8822-F3AF-49DA-9F09-189D78E4A396}"/>
              </a:ext>
            </a:extLst>
          </p:cNvPr>
          <p:cNvSpPr>
            <a:spLocks noChangeAspect="1"/>
          </p:cNvSpPr>
          <p:nvPr/>
        </p:nvSpPr>
        <p:spPr>
          <a:xfrm>
            <a:off x="1264839" y="2769096"/>
            <a:ext cx="2120717" cy="366516"/>
          </a:xfrm>
          <a:prstGeom prst="roundRect">
            <a:avLst/>
          </a:prstGeom>
          <a:solidFill>
            <a:schemeClr val="bg1"/>
          </a:solidFill>
          <a:ln w="317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WO - UNIT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BBA0063A-E4A0-48E6-A0E4-FA9DCC63DC46}"/>
              </a:ext>
            </a:extLst>
          </p:cNvPr>
          <p:cNvCxnSpPr>
            <a:cxnSpLocks/>
            <a:stCxn id="20" idx="3"/>
            <a:endCxn id="5" idx="1"/>
          </p:cNvCxnSpPr>
          <p:nvPr/>
        </p:nvCxnSpPr>
        <p:spPr>
          <a:xfrm flipV="1">
            <a:off x="3385556" y="2428610"/>
            <a:ext cx="2458120" cy="523744"/>
          </a:xfrm>
          <a:prstGeom prst="line">
            <a:avLst/>
          </a:prstGeom>
          <a:ln w="12700">
            <a:solidFill>
              <a:srgbClr val="FF0000"/>
            </a:solidFill>
            <a:prstDash val="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7532A7EE-2E53-476F-881F-27931657BF26}"/>
              </a:ext>
            </a:extLst>
          </p:cNvPr>
          <p:cNvSpPr txBox="1"/>
          <p:nvPr/>
        </p:nvSpPr>
        <p:spPr>
          <a:xfrm>
            <a:off x="1816084" y="1621866"/>
            <a:ext cx="10182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/>
              <a:t>PLANT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C17B36B-23E5-4720-95C3-96743B27307F}"/>
              </a:ext>
            </a:extLst>
          </p:cNvPr>
          <p:cNvSpPr txBox="1"/>
          <p:nvPr/>
        </p:nvSpPr>
        <p:spPr>
          <a:xfrm>
            <a:off x="6234010" y="1621865"/>
            <a:ext cx="13400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/>
              <a:t>LOGISTIK</a:t>
            </a:r>
          </a:p>
        </p:txBody>
      </p:sp>
    </p:spTree>
    <p:extLst>
      <p:ext uri="{BB962C8B-B14F-4D97-AF65-F5344CB8AC3E}">
        <p14:creationId xmlns:p14="http://schemas.microsoft.com/office/powerpoint/2010/main" val="15350182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14460</TotalTime>
  <Words>312</Words>
  <Application>Microsoft Office PowerPoint</Application>
  <PresentationFormat>Widescreen</PresentationFormat>
  <Paragraphs>161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Berlin Sans FB Demi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Omar Kadrichu</dc:creator>
  <cp:lastModifiedBy>Omar Kadrichu</cp:lastModifiedBy>
  <cp:revision>82</cp:revision>
  <dcterms:created xsi:type="dcterms:W3CDTF">2022-04-03T15:03:17Z</dcterms:created>
  <dcterms:modified xsi:type="dcterms:W3CDTF">2022-04-13T16:03:53Z</dcterms:modified>
</cp:coreProperties>
</file>